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326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98" r:id="rId2"/>
    <p:sldId id="267" r:id="rId3"/>
    <p:sldId id="268" r:id="rId4"/>
    <p:sldId id="269" r:id="rId5"/>
    <p:sldId id="319" r:id="rId6"/>
    <p:sldId id="270" r:id="rId7"/>
    <p:sldId id="271" r:id="rId8"/>
    <p:sldId id="272" r:id="rId9"/>
    <p:sldId id="273" r:id="rId10"/>
    <p:sldId id="289" r:id="rId11"/>
    <p:sldId id="324" r:id="rId12"/>
    <p:sldId id="274" r:id="rId13"/>
    <p:sldId id="318" r:id="rId14"/>
    <p:sldId id="275" r:id="rId15"/>
    <p:sldId id="276" r:id="rId16"/>
    <p:sldId id="296" r:id="rId17"/>
    <p:sldId id="277" r:id="rId18"/>
    <p:sldId id="278" r:id="rId19"/>
    <p:sldId id="280" r:id="rId20"/>
    <p:sldId id="320" r:id="rId21"/>
    <p:sldId id="281" r:id="rId22"/>
    <p:sldId id="266" r:id="rId23"/>
    <p:sldId id="265" r:id="rId24"/>
    <p:sldId id="264" r:id="rId25"/>
    <p:sldId id="317" r:id="rId26"/>
    <p:sldId id="312" r:id="rId27"/>
    <p:sldId id="313" r:id="rId28"/>
    <p:sldId id="284" r:id="rId29"/>
    <p:sldId id="285" r:id="rId30"/>
    <p:sldId id="286" r:id="rId31"/>
    <p:sldId id="283" r:id="rId32"/>
    <p:sldId id="325" r:id="rId33"/>
    <p:sldId id="293" r:id="rId34"/>
    <p:sldId id="294" r:id="rId35"/>
    <p:sldId id="295" r:id="rId36"/>
    <p:sldId id="297" r:id="rId37"/>
    <p:sldId id="315" r:id="rId38"/>
    <p:sldId id="328" r:id="rId39"/>
    <p:sldId id="299" r:id="rId40"/>
    <p:sldId id="300" r:id="rId41"/>
    <p:sldId id="314" r:id="rId42"/>
    <p:sldId id="301" r:id="rId43"/>
    <p:sldId id="302" r:id="rId44"/>
    <p:sldId id="322" r:id="rId45"/>
    <p:sldId id="303" r:id="rId46"/>
    <p:sldId id="304" r:id="rId47"/>
    <p:sldId id="305" r:id="rId48"/>
    <p:sldId id="257" r:id="rId49"/>
    <p:sldId id="323" r:id="rId50"/>
    <p:sldId id="307" r:id="rId51"/>
    <p:sldId id="308" r:id="rId52"/>
    <p:sldId id="309" r:id="rId53"/>
    <p:sldId id="311" r:id="rId54"/>
    <p:sldId id="321" r:id="rId55"/>
    <p:sldId id="316" r:id="rId56"/>
    <p:sldId id="326" r:id="rId57"/>
    <p:sldId id="327" r:id="rId58"/>
  </p:sldIdLst>
  <p:sldSz cx="9906000" cy="6858000" type="A4"/>
  <p:notesSz cx="9871075" cy="142668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772" autoAdjust="0"/>
    <p:restoredTop sz="94746" autoAdjust="0"/>
  </p:normalViewPr>
  <p:slideViewPr>
    <p:cSldViewPr>
      <p:cViewPr varScale="1">
        <p:scale>
          <a:sx n="110" d="100"/>
          <a:sy n="110" d="100"/>
        </p:scale>
        <p:origin x="912" y="10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7466" cy="713343"/>
          </a:xfrm>
          <a:prstGeom prst="rect">
            <a:avLst/>
          </a:prstGeom>
        </p:spPr>
        <p:txBody>
          <a:bodyPr vert="horz" lIns="131088" tIns="65544" rIns="131088" bIns="65544" rtlCol="0"/>
          <a:lstStyle>
            <a:lvl1pPr algn="l">
              <a:defRPr sz="17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91325" y="1"/>
            <a:ext cx="4277466" cy="713343"/>
          </a:xfrm>
          <a:prstGeom prst="rect">
            <a:avLst/>
          </a:prstGeom>
        </p:spPr>
        <p:txBody>
          <a:bodyPr vert="horz" lIns="131088" tIns="65544" rIns="131088" bIns="65544" rtlCol="0"/>
          <a:lstStyle>
            <a:lvl1pPr algn="r">
              <a:defRPr sz="1700"/>
            </a:lvl1pPr>
          </a:lstStyle>
          <a:p>
            <a:fld id="{23CCAE2D-0669-4720-B4A2-673ABFA12CBF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69975" y="1068388"/>
            <a:ext cx="7731125" cy="5353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1088" tIns="65544" rIns="131088" bIns="6554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108" y="6776761"/>
            <a:ext cx="7896860" cy="6420088"/>
          </a:xfrm>
          <a:prstGeom prst="rect">
            <a:avLst/>
          </a:prstGeom>
        </p:spPr>
        <p:txBody>
          <a:bodyPr vert="horz" lIns="131088" tIns="65544" rIns="131088" bIns="65544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3551045"/>
            <a:ext cx="4277466" cy="713343"/>
          </a:xfrm>
          <a:prstGeom prst="rect">
            <a:avLst/>
          </a:prstGeom>
        </p:spPr>
        <p:txBody>
          <a:bodyPr vert="horz" lIns="131088" tIns="65544" rIns="131088" bIns="65544" rtlCol="0" anchor="b"/>
          <a:lstStyle>
            <a:lvl1pPr algn="l">
              <a:defRPr sz="17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91325" y="13551045"/>
            <a:ext cx="4277466" cy="713343"/>
          </a:xfrm>
          <a:prstGeom prst="rect">
            <a:avLst/>
          </a:prstGeom>
        </p:spPr>
        <p:txBody>
          <a:bodyPr vert="horz" lIns="131088" tIns="65544" rIns="131088" bIns="65544" rtlCol="0" anchor="b"/>
          <a:lstStyle>
            <a:lvl1pPr algn="r">
              <a:defRPr sz="1700"/>
            </a:lvl1pPr>
          </a:lstStyle>
          <a:p>
            <a:fld id="{88525D3A-0EDB-4BD9-A891-6CC113E4AC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51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525D3A-0EDB-4BD9-A891-6CC113E4AC5E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2368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069975" y="1068388"/>
            <a:ext cx="7731125" cy="53530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525D3A-0EDB-4BD9-A891-6CC113E4AC5E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0386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5F708-C6F1-4480-9585-06927B686F60}" type="datetimeFigureOut">
              <a:rPr lang="ko-KR" altLang="en-US" smtClean="0"/>
              <a:pPr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9164F-38C2-429E-8D3C-7AD64E0F36E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gif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gif"/><Relationship Id="rId4" Type="http://schemas.openxmlformats.org/officeDocument/2006/relationships/image" Target="../media/image4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4.png"/><Relationship Id="rId7" Type="http://schemas.openxmlformats.org/officeDocument/2006/relationships/image" Target="../media/image47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Relationship Id="rId9" Type="http://schemas.openxmlformats.org/officeDocument/2006/relationships/image" Target="../media/image5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gif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Relationship Id="rId9" Type="http://schemas.openxmlformats.org/officeDocument/2006/relationships/image" Target="../media/image6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Relationship Id="rId9" Type="http://schemas.openxmlformats.org/officeDocument/2006/relationships/image" Target="../media/image7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Relationship Id="rId9" Type="http://schemas.openxmlformats.org/officeDocument/2006/relationships/image" Target="../media/image8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eg"/><Relationship Id="rId3" Type="http://schemas.openxmlformats.org/officeDocument/2006/relationships/image" Target="../media/image75.jpeg"/><Relationship Id="rId7" Type="http://schemas.openxmlformats.org/officeDocument/2006/relationships/image" Target="../media/image92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jpeg"/><Relationship Id="rId3" Type="http://schemas.openxmlformats.org/officeDocument/2006/relationships/image" Target="../media/image95.jpeg"/><Relationship Id="rId7" Type="http://schemas.openxmlformats.org/officeDocument/2006/relationships/image" Target="../media/image99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.jpeg"/><Relationship Id="rId5" Type="http://schemas.openxmlformats.org/officeDocument/2006/relationships/image" Target="../media/image97.gif"/><Relationship Id="rId4" Type="http://schemas.openxmlformats.org/officeDocument/2006/relationships/image" Target="../media/image96.jpeg"/><Relationship Id="rId9" Type="http://schemas.openxmlformats.org/officeDocument/2006/relationships/image" Target="../media/image10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jpeg"/><Relationship Id="rId3" Type="http://schemas.openxmlformats.org/officeDocument/2006/relationships/image" Target="../media/image103.jpeg"/><Relationship Id="rId7" Type="http://schemas.openxmlformats.org/officeDocument/2006/relationships/image" Target="../media/image107.jpe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4" Type="http://schemas.openxmlformats.org/officeDocument/2006/relationships/image" Target="../media/image104.jpeg"/><Relationship Id="rId9" Type="http://schemas.openxmlformats.org/officeDocument/2006/relationships/image" Target="../media/image10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3" Type="http://schemas.openxmlformats.org/officeDocument/2006/relationships/image" Target="../media/image110.jpeg"/><Relationship Id="rId7" Type="http://schemas.openxmlformats.org/officeDocument/2006/relationships/image" Target="../media/image1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6.jpeg"/><Relationship Id="rId5" Type="http://schemas.openxmlformats.org/officeDocument/2006/relationships/image" Target="../media/image125.jpeg"/><Relationship Id="rId4" Type="http://schemas.openxmlformats.org/officeDocument/2006/relationships/image" Target="../media/image124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jpeg"/><Relationship Id="rId3" Type="http://schemas.openxmlformats.org/officeDocument/2006/relationships/image" Target="../media/image128.jpeg"/><Relationship Id="rId7" Type="http://schemas.openxmlformats.org/officeDocument/2006/relationships/image" Target="../media/image132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jpeg"/><Relationship Id="rId5" Type="http://schemas.openxmlformats.org/officeDocument/2006/relationships/image" Target="../media/image130.jpeg"/><Relationship Id="rId4" Type="http://schemas.openxmlformats.org/officeDocument/2006/relationships/image" Target="../media/image129.png"/><Relationship Id="rId9" Type="http://schemas.openxmlformats.org/officeDocument/2006/relationships/image" Target="../media/image10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jpeg"/><Relationship Id="rId3" Type="http://schemas.openxmlformats.org/officeDocument/2006/relationships/image" Target="../media/image135.jpeg"/><Relationship Id="rId7" Type="http://schemas.openxmlformats.org/officeDocument/2006/relationships/image" Target="../media/image139.jpe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8.jpeg"/><Relationship Id="rId5" Type="http://schemas.openxmlformats.org/officeDocument/2006/relationships/image" Target="../media/image137.jpeg"/><Relationship Id="rId4" Type="http://schemas.openxmlformats.org/officeDocument/2006/relationships/image" Target="../media/image136.jpeg"/><Relationship Id="rId9" Type="http://schemas.openxmlformats.org/officeDocument/2006/relationships/image" Target="../media/image14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png"/><Relationship Id="rId3" Type="http://schemas.openxmlformats.org/officeDocument/2006/relationships/image" Target="../media/image145.jpeg"/><Relationship Id="rId7" Type="http://schemas.openxmlformats.org/officeDocument/2006/relationships/image" Target="../media/image149.jpe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8.jpeg"/><Relationship Id="rId5" Type="http://schemas.openxmlformats.org/officeDocument/2006/relationships/image" Target="../media/image147.jpeg"/><Relationship Id="rId4" Type="http://schemas.openxmlformats.org/officeDocument/2006/relationships/image" Target="../media/image146.jpeg"/><Relationship Id="rId9" Type="http://schemas.openxmlformats.org/officeDocument/2006/relationships/image" Target="../media/image151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png"/><Relationship Id="rId3" Type="http://schemas.openxmlformats.org/officeDocument/2006/relationships/image" Target="../media/image153.gif"/><Relationship Id="rId7" Type="http://schemas.openxmlformats.org/officeDocument/2006/relationships/image" Target="../media/image157.jpe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6.jpeg"/><Relationship Id="rId5" Type="http://schemas.openxmlformats.org/officeDocument/2006/relationships/image" Target="../media/image155.jpeg"/><Relationship Id="rId4" Type="http://schemas.openxmlformats.org/officeDocument/2006/relationships/image" Target="../media/image154.gif"/><Relationship Id="rId9" Type="http://schemas.openxmlformats.org/officeDocument/2006/relationships/image" Target="../media/image159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jpeg"/><Relationship Id="rId3" Type="http://schemas.openxmlformats.org/officeDocument/2006/relationships/image" Target="../media/image161.jpeg"/><Relationship Id="rId7" Type="http://schemas.openxmlformats.org/officeDocument/2006/relationships/image" Target="../media/image165.jpe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4.jpeg"/><Relationship Id="rId5" Type="http://schemas.openxmlformats.org/officeDocument/2006/relationships/image" Target="../media/image163.jpeg"/><Relationship Id="rId4" Type="http://schemas.openxmlformats.org/officeDocument/2006/relationships/image" Target="../media/image162.png"/><Relationship Id="rId9" Type="http://schemas.openxmlformats.org/officeDocument/2006/relationships/image" Target="../media/image167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4.jpeg"/><Relationship Id="rId3" Type="http://schemas.openxmlformats.org/officeDocument/2006/relationships/image" Target="../media/image169.jpeg"/><Relationship Id="rId7" Type="http://schemas.openxmlformats.org/officeDocument/2006/relationships/image" Target="../media/image173.jpeg"/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2.jpeg"/><Relationship Id="rId5" Type="http://schemas.openxmlformats.org/officeDocument/2006/relationships/image" Target="../media/image171.jpeg"/><Relationship Id="rId4" Type="http://schemas.openxmlformats.org/officeDocument/2006/relationships/image" Target="../media/image170.gif"/><Relationship Id="rId9" Type="http://schemas.openxmlformats.org/officeDocument/2006/relationships/image" Target="../media/image17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eg"/><Relationship Id="rId2" Type="http://schemas.openxmlformats.org/officeDocument/2006/relationships/image" Target="../media/image17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8.jpg"/><Relationship Id="rId5" Type="http://schemas.openxmlformats.org/officeDocument/2006/relationships/image" Target="../media/image177.jpg"/><Relationship Id="rId4" Type="http://schemas.openxmlformats.org/officeDocument/2006/relationships/image" Target="../media/image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5.jpeg"/><Relationship Id="rId3" Type="http://schemas.openxmlformats.org/officeDocument/2006/relationships/image" Target="../media/image180.jpeg"/><Relationship Id="rId7" Type="http://schemas.openxmlformats.org/officeDocument/2006/relationships/image" Target="../media/image184.jpeg"/><Relationship Id="rId2" Type="http://schemas.openxmlformats.org/officeDocument/2006/relationships/image" Target="../media/image1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3.gif"/><Relationship Id="rId5" Type="http://schemas.openxmlformats.org/officeDocument/2006/relationships/image" Target="../media/image182.jpeg"/><Relationship Id="rId4" Type="http://schemas.openxmlformats.org/officeDocument/2006/relationships/image" Target="../media/image181.jpeg"/><Relationship Id="rId9" Type="http://schemas.openxmlformats.org/officeDocument/2006/relationships/image" Target="../media/image186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3.jpeg"/><Relationship Id="rId3" Type="http://schemas.openxmlformats.org/officeDocument/2006/relationships/image" Target="../media/image188.jpeg"/><Relationship Id="rId7" Type="http://schemas.openxmlformats.org/officeDocument/2006/relationships/image" Target="../media/image192.jpeg"/><Relationship Id="rId2" Type="http://schemas.openxmlformats.org/officeDocument/2006/relationships/image" Target="../media/image18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1.jpeg"/><Relationship Id="rId5" Type="http://schemas.openxmlformats.org/officeDocument/2006/relationships/image" Target="../media/image190.jpeg"/><Relationship Id="rId4" Type="http://schemas.openxmlformats.org/officeDocument/2006/relationships/image" Target="../media/image189.jpeg"/><Relationship Id="rId9" Type="http://schemas.openxmlformats.org/officeDocument/2006/relationships/image" Target="../media/image194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1.jpeg"/><Relationship Id="rId3" Type="http://schemas.openxmlformats.org/officeDocument/2006/relationships/image" Target="../media/image196.jpeg"/><Relationship Id="rId7" Type="http://schemas.openxmlformats.org/officeDocument/2006/relationships/image" Target="../media/image200.jpeg"/><Relationship Id="rId2" Type="http://schemas.openxmlformats.org/officeDocument/2006/relationships/image" Target="../media/image19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9.jpeg"/><Relationship Id="rId5" Type="http://schemas.openxmlformats.org/officeDocument/2006/relationships/image" Target="../media/image198.jpeg"/><Relationship Id="rId4" Type="http://schemas.openxmlformats.org/officeDocument/2006/relationships/image" Target="../media/image197.jpeg"/><Relationship Id="rId9" Type="http://schemas.openxmlformats.org/officeDocument/2006/relationships/image" Target="../media/image202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9.jpeg"/><Relationship Id="rId3" Type="http://schemas.openxmlformats.org/officeDocument/2006/relationships/image" Target="../media/image204.jpeg"/><Relationship Id="rId7" Type="http://schemas.openxmlformats.org/officeDocument/2006/relationships/image" Target="../media/image208.jpeg"/><Relationship Id="rId2" Type="http://schemas.openxmlformats.org/officeDocument/2006/relationships/image" Target="../media/image20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7.jpeg"/><Relationship Id="rId5" Type="http://schemas.openxmlformats.org/officeDocument/2006/relationships/image" Target="../media/image206.jpeg"/><Relationship Id="rId4" Type="http://schemas.openxmlformats.org/officeDocument/2006/relationships/image" Target="../media/image205.jpeg"/><Relationship Id="rId9" Type="http://schemas.openxmlformats.org/officeDocument/2006/relationships/image" Target="../media/image210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7.png"/><Relationship Id="rId3" Type="http://schemas.openxmlformats.org/officeDocument/2006/relationships/image" Target="../media/image212.gif"/><Relationship Id="rId7" Type="http://schemas.openxmlformats.org/officeDocument/2006/relationships/image" Target="../media/image216.png"/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5.jpeg"/><Relationship Id="rId5" Type="http://schemas.openxmlformats.org/officeDocument/2006/relationships/image" Target="../media/image214.jpeg"/><Relationship Id="rId4" Type="http://schemas.openxmlformats.org/officeDocument/2006/relationships/image" Target="../media/image213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4.jpeg"/><Relationship Id="rId3" Type="http://schemas.openxmlformats.org/officeDocument/2006/relationships/image" Target="../media/image219.jpeg"/><Relationship Id="rId7" Type="http://schemas.openxmlformats.org/officeDocument/2006/relationships/image" Target="../media/image223.gif"/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2.jpeg"/><Relationship Id="rId5" Type="http://schemas.openxmlformats.org/officeDocument/2006/relationships/image" Target="../media/image221.jpeg"/><Relationship Id="rId4" Type="http://schemas.openxmlformats.org/officeDocument/2006/relationships/image" Target="../media/image220.jpeg"/><Relationship Id="rId9" Type="http://schemas.openxmlformats.org/officeDocument/2006/relationships/image" Target="../media/image225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2.jpeg"/><Relationship Id="rId3" Type="http://schemas.openxmlformats.org/officeDocument/2006/relationships/image" Target="../media/image227.jpeg"/><Relationship Id="rId7" Type="http://schemas.openxmlformats.org/officeDocument/2006/relationships/image" Target="../media/image231.jpeg"/><Relationship Id="rId2" Type="http://schemas.openxmlformats.org/officeDocument/2006/relationships/image" Target="../media/image2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0.gif"/><Relationship Id="rId5" Type="http://schemas.openxmlformats.org/officeDocument/2006/relationships/image" Target="../media/image229.jpeg"/><Relationship Id="rId4" Type="http://schemas.openxmlformats.org/officeDocument/2006/relationships/image" Target="../media/image228.jpeg"/><Relationship Id="rId9" Type="http://schemas.openxmlformats.org/officeDocument/2006/relationships/image" Target="../media/image23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5.png"/><Relationship Id="rId7" Type="http://schemas.openxmlformats.org/officeDocument/2006/relationships/image" Target="../media/image239.JPG"/><Relationship Id="rId2" Type="http://schemas.openxmlformats.org/officeDocument/2006/relationships/image" Target="../media/image2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8.png"/><Relationship Id="rId5" Type="http://schemas.openxmlformats.org/officeDocument/2006/relationships/image" Target="../media/image237.GIF"/><Relationship Id="rId4" Type="http://schemas.openxmlformats.org/officeDocument/2006/relationships/image" Target="../media/image236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6.png"/><Relationship Id="rId3" Type="http://schemas.openxmlformats.org/officeDocument/2006/relationships/image" Target="../media/image241.jpeg"/><Relationship Id="rId7" Type="http://schemas.openxmlformats.org/officeDocument/2006/relationships/image" Target="../media/image245.jpeg"/><Relationship Id="rId2" Type="http://schemas.openxmlformats.org/officeDocument/2006/relationships/image" Target="../media/image2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4.gif"/><Relationship Id="rId5" Type="http://schemas.openxmlformats.org/officeDocument/2006/relationships/image" Target="../media/image243.png"/><Relationship Id="rId4" Type="http://schemas.openxmlformats.org/officeDocument/2006/relationships/image" Target="../media/image242.jpeg"/><Relationship Id="rId9" Type="http://schemas.openxmlformats.org/officeDocument/2006/relationships/image" Target="../media/image247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4.png"/><Relationship Id="rId3" Type="http://schemas.openxmlformats.org/officeDocument/2006/relationships/image" Target="../media/image249.jpeg"/><Relationship Id="rId7" Type="http://schemas.openxmlformats.org/officeDocument/2006/relationships/image" Target="../media/image253.jpeg"/><Relationship Id="rId2" Type="http://schemas.openxmlformats.org/officeDocument/2006/relationships/image" Target="../media/image2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2.jpeg"/><Relationship Id="rId5" Type="http://schemas.openxmlformats.org/officeDocument/2006/relationships/image" Target="../media/image251.jpeg"/><Relationship Id="rId4" Type="http://schemas.openxmlformats.org/officeDocument/2006/relationships/image" Target="../media/image250.jpeg"/><Relationship Id="rId9" Type="http://schemas.openxmlformats.org/officeDocument/2006/relationships/image" Target="../media/image25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7.GIF"/><Relationship Id="rId2" Type="http://schemas.openxmlformats.org/officeDocument/2006/relationships/image" Target="../media/image2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9.jpg"/><Relationship Id="rId4" Type="http://schemas.openxmlformats.org/officeDocument/2006/relationships/image" Target="../media/image258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6.jpeg"/><Relationship Id="rId3" Type="http://schemas.openxmlformats.org/officeDocument/2006/relationships/image" Target="../media/image261.jpeg"/><Relationship Id="rId7" Type="http://schemas.openxmlformats.org/officeDocument/2006/relationships/image" Target="../media/image265.jpeg"/><Relationship Id="rId2" Type="http://schemas.openxmlformats.org/officeDocument/2006/relationships/image" Target="../media/image2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4.jpeg"/><Relationship Id="rId5" Type="http://schemas.openxmlformats.org/officeDocument/2006/relationships/image" Target="../media/image263.jpeg"/><Relationship Id="rId4" Type="http://schemas.openxmlformats.org/officeDocument/2006/relationships/image" Target="../media/image262.jpeg"/><Relationship Id="rId9" Type="http://schemas.openxmlformats.org/officeDocument/2006/relationships/image" Target="../media/image26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9.jpeg"/><Relationship Id="rId2" Type="http://schemas.openxmlformats.org/officeDocument/2006/relationships/image" Target="../media/image2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0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7.jpeg"/><Relationship Id="rId3" Type="http://schemas.openxmlformats.org/officeDocument/2006/relationships/image" Target="../media/image272.jpeg"/><Relationship Id="rId7" Type="http://schemas.openxmlformats.org/officeDocument/2006/relationships/image" Target="../media/image276.jpeg"/><Relationship Id="rId2" Type="http://schemas.openxmlformats.org/officeDocument/2006/relationships/image" Target="../media/image2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5.jpeg"/><Relationship Id="rId5" Type="http://schemas.openxmlformats.org/officeDocument/2006/relationships/image" Target="../media/image274.jpeg"/><Relationship Id="rId10" Type="http://schemas.openxmlformats.org/officeDocument/2006/relationships/image" Target="../media/image279.jpeg"/><Relationship Id="rId4" Type="http://schemas.openxmlformats.org/officeDocument/2006/relationships/image" Target="../media/image273.jpeg"/><Relationship Id="rId9" Type="http://schemas.openxmlformats.org/officeDocument/2006/relationships/image" Target="../media/image278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6.jpeg"/><Relationship Id="rId3" Type="http://schemas.openxmlformats.org/officeDocument/2006/relationships/image" Target="../media/image281.gif"/><Relationship Id="rId7" Type="http://schemas.openxmlformats.org/officeDocument/2006/relationships/image" Target="../media/image285.jpeg"/><Relationship Id="rId2" Type="http://schemas.openxmlformats.org/officeDocument/2006/relationships/image" Target="../media/image2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4.png"/><Relationship Id="rId5" Type="http://schemas.openxmlformats.org/officeDocument/2006/relationships/image" Target="../media/image283.jpeg"/><Relationship Id="rId4" Type="http://schemas.openxmlformats.org/officeDocument/2006/relationships/image" Target="../media/image282.jpeg"/><Relationship Id="rId9" Type="http://schemas.openxmlformats.org/officeDocument/2006/relationships/image" Target="../media/image287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9.jpeg"/><Relationship Id="rId2" Type="http://schemas.openxmlformats.org/officeDocument/2006/relationships/image" Target="../media/image28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0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7.png"/><Relationship Id="rId3" Type="http://schemas.openxmlformats.org/officeDocument/2006/relationships/image" Target="../media/image292.jpeg"/><Relationship Id="rId7" Type="http://schemas.openxmlformats.org/officeDocument/2006/relationships/image" Target="../media/image296.jpeg"/><Relationship Id="rId2" Type="http://schemas.openxmlformats.org/officeDocument/2006/relationships/image" Target="../media/image2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5.jpeg"/><Relationship Id="rId5" Type="http://schemas.openxmlformats.org/officeDocument/2006/relationships/image" Target="../media/image294.jpeg"/><Relationship Id="rId4" Type="http://schemas.openxmlformats.org/officeDocument/2006/relationships/image" Target="../media/image293.jpeg"/><Relationship Id="rId9" Type="http://schemas.openxmlformats.org/officeDocument/2006/relationships/image" Target="../media/image135.jpe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4.jpeg"/><Relationship Id="rId3" Type="http://schemas.openxmlformats.org/officeDocument/2006/relationships/image" Target="../media/image299.jpeg"/><Relationship Id="rId7" Type="http://schemas.openxmlformats.org/officeDocument/2006/relationships/image" Target="../media/image303.jpeg"/><Relationship Id="rId2" Type="http://schemas.openxmlformats.org/officeDocument/2006/relationships/image" Target="../media/image2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2.jpeg"/><Relationship Id="rId5" Type="http://schemas.openxmlformats.org/officeDocument/2006/relationships/image" Target="../media/image301.jpeg"/><Relationship Id="rId4" Type="http://schemas.openxmlformats.org/officeDocument/2006/relationships/image" Target="../media/image300.jpeg"/><Relationship Id="rId9" Type="http://schemas.openxmlformats.org/officeDocument/2006/relationships/image" Target="../media/image305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2.png"/><Relationship Id="rId3" Type="http://schemas.openxmlformats.org/officeDocument/2006/relationships/image" Target="../media/image307.jpeg"/><Relationship Id="rId7" Type="http://schemas.openxmlformats.org/officeDocument/2006/relationships/image" Target="../media/image311.jpeg"/><Relationship Id="rId2" Type="http://schemas.openxmlformats.org/officeDocument/2006/relationships/image" Target="../media/image30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0.jpeg"/><Relationship Id="rId5" Type="http://schemas.openxmlformats.org/officeDocument/2006/relationships/image" Target="../media/image309.jpeg"/><Relationship Id="rId4" Type="http://schemas.openxmlformats.org/officeDocument/2006/relationships/image" Target="../media/image308.jpeg"/><Relationship Id="rId9" Type="http://schemas.openxmlformats.org/officeDocument/2006/relationships/image" Target="../media/image313.jpe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0.jpeg"/><Relationship Id="rId3" Type="http://schemas.openxmlformats.org/officeDocument/2006/relationships/image" Target="../media/image315.jpeg"/><Relationship Id="rId7" Type="http://schemas.openxmlformats.org/officeDocument/2006/relationships/image" Target="../media/image319.jpeg"/><Relationship Id="rId2" Type="http://schemas.openxmlformats.org/officeDocument/2006/relationships/image" Target="../media/image3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8.jpeg"/><Relationship Id="rId5" Type="http://schemas.openxmlformats.org/officeDocument/2006/relationships/image" Target="../media/image317.jpeg"/><Relationship Id="rId4" Type="http://schemas.openxmlformats.org/officeDocument/2006/relationships/image" Target="../media/image316.jpeg"/><Relationship Id="rId9" Type="http://schemas.openxmlformats.org/officeDocument/2006/relationships/image" Target="../media/image321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3.jpg"/><Relationship Id="rId2" Type="http://schemas.openxmlformats.org/officeDocument/2006/relationships/image" Target="../media/image3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4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6.jpg"/><Relationship Id="rId2" Type="http://schemas.openxmlformats.org/officeDocument/2006/relationships/image" Target="../media/image32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7.jpg"/><Relationship Id="rId7" Type="http://schemas.openxmlformats.org/officeDocument/2006/relationships/image" Target="../media/image328.JPG"/><Relationship Id="rId2" Type="http://schemas.openxmlformats.org/officeDocument/2006/relationships/image" Target="../media/image23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93.jpeg"/><Relationship Id="rId4" Type="http://schemas.openxmlformats.org/officeDocument/2006/relationships/image" Target="../media/image2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0512" y="836712"/>
            <a:ext cx="8784976" cy="3528392"/>
          </a:xfrm>
        </p:spPr>
        <p:txBody>
          <a:bodyPr>
            <a:normAutofit/>
          </a:bodyPr>
          <a:lstStyle/>
          <a:p>
            <a:r>
              <a:rPr lang="ko-KR" altLang="en-US" sz="9600" smtClean="0"/>
              <a:t>빠 른 찬 양</a:t>
            </a:r>
            <a:endParaRPr lang="ko-KR" altLang="en-US" sz="960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온 땅과 만민들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81250" cy="2814638"/>
          </a:xfrm>
          <a:prstGeom prst="rect">
            <a:avLst/>
          </a:prstGeom>
        </p:spPr>
      </p:pic>
      <p:pic>
        <p:nvPicPr>
          <p:cNvPr id="3" name="그림 2" descr="주예수사랑기쁨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32720" y="0"/>
            <a:ext cx="2376264" cy="2935224"/>
          </a:xfrm>
          <a:prstGeom prst="rect">
            <a:avLst/>
          </a:prstGeom>
        </p:spPr>
      </p:pic>
      <p:pic>
        <p:nvPicPr>
          <p:cNvPr id="1026" name="Picture 2" descr="C:\Users\윈도우7\Desktop\악보\악보\주님뜻대로살기로했네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996952"/>
            <a:ext cx="2448697" cy="3474046"/>
          </a:xfrm>
          <a:prstGeom prst="rect">
            <a:avLst/>
          </a:prstGeom>
          <a:noFill/>
        </p:spPr>
      </p:pic>
      <p:pic>
        <p:nvPicPr>
          <p:cNvPr id="7" name="그림 6" descr="아주먼옛날하늘에서는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29736" y="0"/>
            <a:ext cx="2376264" cy="2852936"/>
          </a:xfrm>
          <a:prstGeom prst="rect">
            <a:avLst/>
          </a:prstGeom>
        </p:spPr>
      </p:pic>
      <p:pic>
        <p:nvPicPr>
          <p:cNvPr id="8" name="그림 7" descr="너는담장너머로뻗은(야곱의축복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32720" y="3068960"/>
            <a:ext cx="2880320" cy="3789040"/>
          </a:xfrm>
          <a:prstGeom prst="rect">
            <a:avLst/>
          </a:prstGeom>
        </p:spPr>
      </p:pic>
      <p:pic>
        <p:nvPicPr>
          <p:cNvPr id="4" name="그림 3" descr="나로부터 시작되리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08984" y="0"/>
            <a:ext cx="2642527" cy="3429000"/>
          </a:xfrm>
          <a:prstGeom prst="rect">
            <a:avLst/>
          </a:prstGeom>
        </p:spPr>
      </p:pic>
      <p:pic>
        <p:nvPicPr>
          <p:cNvPr id="10" name="그림 9" descr="나는죽고주가살고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73280" y="2924944"/>
            <a:ext cx="2432720" cy="3933056"/>
          </a:xfrm>
          <a:prstGeom prst="rect">
            <a:avLst/>
          </a:prstGeom>
        </p:spPr>
      </p:pic>
      <p:pic>
        <p:nvPicPr>
          <p:cNvPr id="9" name="그림 8" descr="예수나의첫사랑되시네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97016" y="3458358"/>
            <a:ext cx="2448272" cy="33996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나는아네(불을내려주소서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92760" y="0"/>
            <a:ext cx="2491331" cy="3068960"/>
          </a:xfrm>
          <a:prstGeom prst="rect">
            <a:avLst/>
          </a:prstGeom>
        </p:spPr>
      </p:pic>
      <p:pic>
        <p:nvPicPr>
          <p:cNvPr id="4" name="그림 3" descr="내가산을향하여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41032" y="0"/>
            <a:ext cx="2376264" cy="2564904"/>
          </a:xfrm>
          <a:prstGeom prst="rect">
            <a:avLst/>
          </a:prstGeom>
        </p:spPr>
      </p:pic>
      <p:pic>
        <p:nvPicPr>
          <p:cNvPr id="5" name="그림 4" descr="복음들고산을(주다스리네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17296" y="0"/>
            <a:ext cx="2288704" cy="2667497"/>
          </a:xfrm>
          <a:prstGeom prst="rect">
            <a:avLst/>
          </a:prstGeom>
        </p:spPr>
      </p:pic>
      <p:pic>
        <p:nvPicPr>
          <p:cNvPr id="6" name="그림 5" descr="우리가살아숨쉬는동안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"/>
            <a:ext cx="2648743" cy="2276872"/>
          </a:xfrm>
          <a:prstGeom prst="rect">
            <a:avLst/>
          </a:prstGeom>
        </p:spPr>
      </p:pic>
      <p:pic>
        <p:nvPicPr>
          <p:cNvPr id="7" name="그림 6" descr="예수님은나의모든것되시어(모든것되시는예수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93175" y="2636912"/>
            <a:ext cx="2812825" cy="4221088"/>
          </a:xfrm>
          <a:prstGeom prst="rect">
            <a:avLst/>
          </a:prstGeom>
        </p:spPr>
      </p:pic>
      <p:pic>
        <p:nvPicPr>
          <p:cNvPr id="8" name="그림 7" descr="주님은나의사랑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2348880"/>
            <a:ext cx="2713069" cy="4509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오우리영혼이벗어낫도다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2720752" cy="3212976"/>
          </a:xfrm>
          <a:prstGeom prst="rect">
            <a:avLst/>
          </a:prstGeom>
        </p:spPr>
      </p:pic>
      <p:pic>
        <p:nvPicPr>
          <p:cNvPr id="4" name="그림 3" descr="아주님크신권능으로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6736" y="0"/>
            <a:ext cx="2520280" cy="3240360"/>
          </a:xfrm>
          <a:prstGeom prst="rect">
            <a:avLst/>
          </a:prstGeom>
        </p:spPr>
      </p:pic>
      <p:pic>
        <p:nvPicPr>
          <p:cNvPr id="5" name="그림 4" descr="내안에계신주예수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5008" y="0"/>
            <a:ext cx="2376263" cy="3068960"/>
          </a:xfrm>
          <a:prstGeom prst="rect">
            <a:avLst/>
          </a:prstGeom>
        </p:spPr>
      </p:pic>
      <p:pic>
        <p:nvPicPr>
          <p:cNvPr id="7" name="그림 6" descr="내가주를찬송하리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3329608"/>
            <a:ext cx="2792760" cy="3528392"/>
          </a:xfrm>
          <a:prstGeom prst="rect">
            <a:avLst/>
          </a:prstGeom>
        </p:spPr>
      </p:pic>
      <p:pic>
        <p:nvPicPr>
          <p:cNvPr id="8" name="그림 7" descr="주의자비가내려와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73280" y="1"/>
            <a:ext cx="2432720" cy="3068960"/>
          </a:xfrm>
          <a:prstGeom prst="rect">
            <a:avLst/>
          </a:prstGeom>
        </p:spPr>
      </p:pic>
      <p:pic>
        <p:nvPicPr>
          <p:cNvPr id="9" name="그림 8" descr="예수이름이온땅에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92760" y="3242930"/>
            <a:ext cx="2448272" cy="3615070"/>
          </a:xfrm>
          <a:prstGeom prst="rect">
            <a:avLst/>
          </a:prstGeom>
        </p:spPr>
      </p:pic>
      <p:pic>
        <p:nvPicPr>
          <p:cNvPr id="12" name="그림 11" descr="영광의주이름높이세_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596110" y="4077072"/>
            <a:ext cx="2309890" cy="2780928"/>
          </a:xfrm>
          <a:prstGeom prst="rect">
            <a:avLst/>
          </a:prstGeom>
        </p:spPr>
      </p:pic>
      <p:pic>
        <p:nvPicPr>
          <p:cNvPr id="11" name="그림 10" descr="영광의주이름높이세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169024" y="3068960"/>
            <a:ext cx="2534811" cy="29606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F:\찬양악보자료\악보\성령이여 내 영혼을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" y="260648"/>
            <a:ext cx="2469232" cy="257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F:\주님내게선하신분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736" y="1465"/>
            <a:ext cx="1872208" cy="362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63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주다스리네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472" y="0"/>
            <a:ext cx="2288704" cy="2996952"/>
          </a:xfrm>
          <a:prstGeom prst="rect">
            <a:avLst/>
          </a:prstGeom>
        </p:spPr>
      </p:pic>
      <p:pic>
        <p:nvPicPr>
          <p:cNvPr id="3" name="그림 2" descr="주이름큰능력있도다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20752" y="0"/>
            <a:ext cx="2173064" cy="2924944"/>
          </a:xfrm>
          <a:prstGeom prst="rect">
            <a:avLst/>
          </a:prstGeom>
        </p:spPr>
      </p:pic>
      <p:pic>
        <p:nvPicPr>
          <p:cNvPr id="4" name="그림 3" descr="하늘의해와달들아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89304" y="0"/>
            <a:ext cx="2216696" cy="5805264"/>
          </a:xfrm>
          <a:prstGeom prst="rect">
            <a:avLst/>
          </a:prstGeom>
        </p:spPr>
      </p:pic>
      <p:pic>
        <p:nvPicPr>
          <p:cNvPr id="5" name="그림 4" descr="선한목자되신우리주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80992" y="0"/>
            <a:ext cx="2710938" cy="3356992"/>
          </a:xfrm>
          <a:prstGeom prst="rect">
            <a:avLst/>
          </a:prstGeom>
        </p:spPr>
      </p:pic>
      <p:pic>
        <p:nvPicPr>
          <p:cNvPr id="6" name="그림 5" descr="형제와 함께 사는 것 001.jpg"/>
          <p:cNvPicPr>
            <a:picLocks noChangeAspect="1"/>
          </p:cNvPicPr>
          <p:nvPr/>
        </p:nvPicPr>
        <p:blipFill rotWithShape="1">
          <a:blip r:embed="rId6" cstate="print"/>
          <a:srcRect l="3031" t="6047" r="15151" b="41778"/>
          <a:stretch/>
        </p:blipFill>
        <p:spPr>
          <a:xfrm>
            <a:off x="95869" y="3131648"/>
            <a:ext cx="2673615" cy="2673615"/>
          </a:xfrm>
          <a:prstGeom prst="rect">
            <a:avLst/>
          </a:prstGeom>
        </p:spPr>
      </p:pic>
      <p:pic>
        <p:nvPicPr>
          <p:cNvPr id="7" name="Picture 6" descr="F:\찬양악보자료\악보\여호와께 감사하라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752" y="3131649"/>
            <a:ext cx="2641258" cy="3609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기뻐하며승리에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73280" y="0"/>
            <a:ext cx="2432720" cy="6858000"/>
          </a:xfrm>
          <a:prstGeom prst="rect">
            <a:avLst/>
          </a:prstGeom>
        </p:spPr>
      </p:pic>
      <p:pic>
        <p:nvPicPr>
          <p:cNvPr id="4" name="그림 3" descr="좋으신하나님너무나내게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2720" y="-171400"/>
            <a:ext cx="2448272" cy="2697725"/>
          </a:xfrm>
          <a:prstGeom prst="rect">
            <a:avLst/>
          </a:prstGeom>
        </p:spPr>
      </p:pic>
      <p:pic>
        <p:nvPicPr>
          <p:cNvPr id="5" name="그림 4" descr="너근심걱정와도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80992" y="0"/>
            <a:ext cx="2659544" cy="2780928"/>
          </a:xfrm>
          <a:prstGeom prst="rect">
            <a:avLst/>
          </a:prstGeom>
        </p:spPr>
      </p:pic>
      <p:pic>
        <p:nvPicPr>
          <p:cNvPr id="6" name="그림 5" descr="내영혼구하시고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852936"/>
            <a:ext cx="2576736" cy="4005064"/>
          </a:xfrm>
          <a:prstGeom prst="rect">
            <a:avLst/>
          </a:prstGeom>
        </p:spPr>
      </p:pic>
      <p:pic>
        <p:nvPicPr>
          <p:cNvPr id="7" name="그림 6" descr="more(모어모어모어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04728" y="2924944"/>
            <a:ext cx="2376264" cy="3428999"/>
          </a:xfrm>
          <a:prstGeom prst="rect">
            <a:avLst/>
          </a:prstGeom>
        </p:spPr>
      </p:pic>
      <p:pic>
        <p:nvPicPr>
          <p:cNvPr id="8" name="그림 7" descr="내마음을가득채운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53000" y="2636912"/>
            <a:ext cx="2560712" cy="4221088"/>
          </a:xfrm>
          <a:prstGeom prst="rect">
            <a:avLst/>
          </a:prstGeom>
        </p:spPr>
      </p:pic>
      <p:pic>
        <p:nvPicPr>
          <p:cNvPr id="10" name="그림 9" descr="주님어찌날생각하시는지(나는주의친구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2431157" cy="29249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좋으신하나님인자와자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2504728" cy="2852936"/>
          </a:xfrm>
          <a:prstGeom prst="rect">
            <a:avLst/>
          </a:prstGeom>
        </p:spPr>
      </p:pic>
      <p:pic>
        <p:nvPicPr>
          <p:cNvPr id="3" name="그림 2" descr="해뜨는데부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6736" y="0"/>
            <a:ext cx="2448272" cy="3077791"/>
          </a:xfrm>
          <a:prstGeom prst="rect">
            <a:avLst/>
          </a:prstGeom>
        </p:spPr>
      </p:pic>
      <p:pic>
        <p:nvPicPr>
          <p:cNvPr id="4" name="그림 3" descr="존귀오존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97016" y="0"/>
            <a:ext cx="2448272" cy="3284984"/>
          </a:xfrm>
          <a:prstGeom prst="rect">
            <a:avLst/>
          </a:prstGeom>
        </p:spPr>
      </p:pic>
      <p:pic>
        <p:nvPicPr>
          <p:cNvPr id="6" name="그림 5" descr="위대하고강하신주님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50832" y="0"/>
            <a:ext cx="2155168" cy="2708920"/>
          </a:xfrm>
          <a:prstGeom prst="rect">
            <a:avLst/>
          </a:prstGeom>
        </p:spPr>
      </p:pic>
      <p:pic>
        <p:nvPicPr>
          <p:cNvPr id="7" name="그림 6" descr="크신주께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429000"/>
            <a:ext cx="2504728" cy="2880320"/>
          </a:xfrm>
          <a:prstGeom prst="rect">
            <a:avLst/>
          </a:prstGeom>
        </p:spPr>
      </p:pic>
      <p:pic>
        <p:nvPicPr>
          <p:cNvPr id="8" name="그림 7" descr="내하나님은 크고 힘있고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32720" y="3068960"/>
            <a:ext cx="2592288" cy="3312368"/>
          </a:xfrm>
          <a:prstGeom prst="rect">
            <a:avLst/>
          </a:prstGeom>
        </p:spPr>
      </p:pic>
      <p:pic>
        <p:nvPicPr>
          <p:cNvPr id="9" name="그림 8" descr="여호와를즐거이불러(감사함으로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80992" y="3140968"/>
            <a:ext cx="2520280" cy="3487702"/>
          </a:xfrm>
          <a:prstGeom prst="rect">
            <a:avLst/>
          </a:prstGeom>
        </p:spPr>
      </p:pic>
      <p:pic>
        <p:nvPicPr>
          <p:cNvPr id="10" name="_x70692808" descr="EMB00000d8c2add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293260" y="2924944"/>
            <a:ext cx="2612740" cy="3573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나는믿음으로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92760" cy="2345918"/>
          </a:xfrm>
          <a:prstGeom prst="rect">
            <a:avLst/>
          </a:prstGeom>
        </p:spPr>
      </p:pic>
      <p:pic>
        <p:nvPicPr>
          <p:cNvPr id="3" name="그림 2" descr="나의등뒤에서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36776" y="0"/>
            <a:ext cx="2687224" cy="2636912"/>
          </a:xfrm>
          <a:prstGeom prst="rect">
            <a:avLst/>
          </a:prstGeom>
        </p:spPr>
      </p:pic>
      <p:pic>
        <p:nvPicPr>
          <p:cNvPr id="4" name="그림 3" descr="감사함으로그문에들어가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17096" y="0"/>
            <a:ext cx="2893155" cy="2441823"/>
          </a:xfrm>
          <a:prstGeom prst="rect">
            <a:avLst/>
          </a:prstGeom>
        </p:spPr>
      </p:pic>
      <p:pic>
        <p:nvPicPr>
          <p:cNvPr id="5" name="그림 4" descr="it's-coming-new-day(이츠커밍뉴데이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276872"/>
            <a:ext cx="3051561" cy="4783528"/>
          </a:xfrm>
          <a:prstGeom prst="rect">
            <a:avLst/>
          </a:prstGeom>
        </p:spPr>
      </p:pic>
      <p:pic>
        <p:nvPicPr>
          <p:cNvPr id="6" name="그림 5" descr="내영이주를찬양합니다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080792" y="2708920"/>
            <a:ext cx="2633912" cy="4149080"/>
          </a:xfrm>
          <a:prstGeom prst="rect">
            <a:avLst/>
          </a:prstGeom>
        </p:spPr>
      </p:pic>
      <p:pic>
        <p:nvPicPr>
          <p:cNvPr id="7" name="그림 6" descr="이날은이날은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05128" y="2420888"/>
            <a:ext cx="2552290" cy="2149028"/>
          </a:xfrm>
          <a:prstGeom prst="rect">
            <a:avLst/>
          </a:prstGeom>
        </p:spPr>
      </p:pic>
      <p:pic>
        <p:nvPicPr>
          <p:cNvPr id="8" name="그림 7" descr="맑고밝은날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177136" y="4653136"/>
            <a:ext cx="2469792" cy="22048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when the saints 002.jpg"/>
          <p:cNvPicPr>
            <a:picLocks noChangeAspect="1"/>
          </p:cNvPicPr>
          <p:nvPr/>
        </p:nvPicPr>
        <p:blipFill rotWithShape="1">
          <a:blip r:embed="rId2" cstate="print"/>
          <a:srcRect l="7031" t="2972" r="9626" b="21801"/>
          <a:stretch/>
        </p:blipFill>
        <p:spPr>
          <a:xfrm>
            <a:off x="1955" y="46553"/>
            <a:ext cx="2595748" cy="3225020"/>
          </a:xfrm>
          <a:prstGeom prst="rect">
            <a:avLst/>
          </a:prstGeom>
        </p:spPr>
      </p:pic>
      <p:pic>
        <p:nvPicPr>
          <p:cNvPr id="1026" name="Picture 2" descr="F:\찬양악보자료\악보\주안에서기뻐해 (2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193" y="-40211"/>
            <a:ext cx="2247553" cy="310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:\찬양악보자료\악보\눈부신햇살(주님의사랑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4903" r="3571" b="14200"/>
          <a:stretch/>
        </p:blipFill>
        <p:spPr bwMode="auto">
          <a:xfrm>
            <a:off x="5153719" y="0"/>
            <a:ext cx="2285113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찬양악보자료\악보\감사와_찬양드리며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49" y="69681"/>
            <a:ext cx="2376264" cy="343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F:\찬양악보자료\악보\나를향한주의사랑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4" y="3354429"/>
            <a:ext cx="2216696" cy="338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F:\찬양악보자료\악보\나의등뒤에서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752" y="3354429"/>
            <a:ext cx="2377995" cy="348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:\찬양악보자료\악보\주님어찌날생각하시는지(나는주의친구)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264" y="3354428"/>
            <a:ext cx="2135992" cy="3417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F:\찬양악보자료\할렐루야찬양예수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202" y="3684788"/>
            <a:ext cx="2487798" cy="3149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:\주는우리의기쁨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2656569" cy="215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760" y="435"/>
            <a:ext cx="1806129" cy="321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59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사람을보며세상을볼땐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73" y="2873344"/>
            <a:ext cx="2936776" cy="3932486"/>
          </a:xfrm>
          <a:prstGeom prst="rect">
            <a:avLst/>
          </a:prstGeom>
        </p:spPr>
      </p:pic>
      <p:pic>
        <p:nvPicPr>
          <p:cNvPr id="2" name="그림 1" descr="주임재하시는곳에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769897" cy="2924944"/>
          </a:xfrm>
          <a:prstGeom prst="rect">
            <a:avLst/>
          </a:prstGeom>
        </p:spPr>
      </p:pic>
      <p:pic>
        <p:nvPicPr>
          <p:cNvPr id="3" name="그림 2" descr="주예수기뻐찬양해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20752" y="188640"/>
            <a:ext cx="2201428" cy="2232248"/>
          </a:xfrm>
          <a:prstGeom prst="rect">
            <a:avLst/>
          </a:prstGeom>
        </p:spPr>
      </p:pic>
      <p:pic>
        <p:nvPicPr>
          <p:cNvPr id="4" name="그림 3" descr="내주님께더가까이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53001" y="0"/>
            <a:ext cx="2232248" cy="2636912"/>
          </a:xfrm>
          <a:prstGeom prst="rect">
            <a:avLst/>
          </a:prstGeom>
        </p:spPr>
      </p:pic>
      <p:pic>
        <p:nvPicPr>
          <p:cNvPr id="6" name="그림 5" descr="주의이름송축하리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57256" y="0"/>
            <a:ext cx="2648744" cy="3024336"/>
          </a:xfrm>
          <a:prstGeom prst="rect">
            <a:avLst/>
          </a:prstGeom>
        </p:spPr>
      </p:pic>
      <p:pic>
        <p:nvPicPr>
          <p:cNvPr id="11" name="그림 10" descr="사본 -예수님 예수님 001.jpg"/>
          <p:cNvPicPr>
            <a:picLocks noChangeAspect="1"/>
          </p:cNvPicPr>
          <p:nvPr/>
        </p:nvPicPr>
        <p:blipFill rotWithShape="1">
          <a:blip r:embed="rId7" cstate="print"/>
          <a:srcRect l="10811" t="3874" r="10811" b="30259"/>
          <a:stretch/>
        </p:blipFill>
        <p:spPr>
          <a:xfrm>
            <a:off x="5385048" y="3284984"/>
            <a:ext cx="2088232" cy="2448272"/>
          </a:xfrm>
          <a:prstGeom prst="rect">
            <a:avLst/>
          </a:prstGeom>
        </p:spPr>
      </p:pic>
      <p:pic>
        <p:nvPicPr>
          <p:cNvPr id="5" name="그림 4" descr="예수이름으로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71072" y="3356992"/>
            <a:ext cx="2534928" cy="3068960"/>
          </a:xfrm>
          <a:prstGeom prst="rect">
            <a:avLst/>
          </a:prstGeom>
        </p:spPr>
      </p:pic>
      <p:pic>
        <p:nvPicPr>
          <p:cNvPr id="13" name="그림 12" descr="어떤말로도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64768" y="3212976"/>
            <a:ext cx="2448272" cy="3253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찬양악보자료\악보\오할렐루야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195763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찬양악보자료\악보\사람을보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696" y="162694"/>
            <a:ext cx="1833563" cy="276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647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주보좌로부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8984" y="2825552"/>
            <a:ext cx="2592288" cy="4032448"/>
          </a:xfrm>
          <a:prstGeom prst="rect">
            <a:avLst/>
          </a:prstGeom>
        </p:spPr>
      </p:pic>
      <p:pic>
        <p:nvPicPr>
          <p:cNvPr id="3" name="그림 2" descr="내삶의만족내삶의기쁨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60712" y="1"/>
            <a:ext cx="2830636" cy="2420888"/>
          </a:xfrm>
          <a:prstGeom prst="rect">
            <a:avLst/>
          </a:prstGeom>
        </p:spPr>
      </p:pic>
      <p:pic>
        <p:nvPicPr>
          <p:cNvPr id="4" name="그림 3" descr="주의인자하심이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53000" y="188640"/>
            <a:ext cx="2349582" cy="2160240"/>
          </a:xfrm>
          <a:prstGeom prst="rect">
            <a:avLst/>
          </a:prstGeom>
        </p:spPr>
      </p:pic>
      <p:pic>
        <p:nvPicPr>
          <p:cNvPr id="5" name="그림 4" descr="주님의 영광 나타나셨네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29264" y="0"/>
            <a:ext cx="2576736" cy="3501008"/>
          </a:xfrm>
          <a:prstGeom prst="rect">
            <a:avLst/>
          </a:prstGeom>
        </p:spPr>
      </p:pic>
      <p:pic>
        <p:nvPicPr>
          <p:cNvPr id="6" name="그림 5" descr="주예수의이름높이세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2969568"/>
            <a:ext cx="2432720" cy="3888432"/>
          </a:xfrm>
          <a:prstGeom prst="rect">
            <a:avLst/>
          </a:prstGeom>
        </p:spPr>
      </p:pic>
      <p:pic>
        <p:nvPicPr>
          <p:cNvPr id="7" name="그림 6" descr="우리주의성령이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04728" y="2897560"/>
            <a:ext cx="2304256" cy="3960440"/>
          </a:xfrm>
          <a:prstGeom prst="rect">
            <a:avLst/>
          </a:prstGeom>
        </p:spPr>
      </p:pic>
      <p:pic>
        <p:nvPicPr>
          <p:cNvPr id="9" name="그림 8" descr="너는축복의씨앗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70143" y="3645024"/>
            <a:ext cx="2535857" cy="3212976"/>
          </a:xfrm>
          <a:prstGeom prst="rect">
            <a:avLst/>
          </a:prstGeom>
        </p:spPr>
      </p:pic>
      <p:pic>
        <p:nvPicPr>
          <p:cNvPr id="11" name="그림 10" descr="나주의믿음갖고_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0"/>
            <a:ext cx="2288704" cy="27809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함께주의이름높여드리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432720" cy="2735015"/>
          </a:xfrm>
          <a:prstGeom prst="rect">
            <a:avLst/>
          </a:prstGeom>
        </p:spPr>
      </p:pic>
      <p:pic>
        <p:nvPicPr>
          <p:cNvPr id="3" name="그림 2" descr="보라새일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2720" y="0"/>
            <a:ext cx="2160240" cy="2786977"/>
          </a:xfrm>
          <a:prstGeom prst="rect">
            <a:avLst/>
          </a:prstGeom>
        </p:spPr>
      </p:pic>
      <p:pic>
        <p:nvPicPr>
          <p:cNvPr id="4" name="그림 3" descr="아름다운이야기가있네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64968" y="0"/>
            <a:ext cx="2473576" cy="3429000"/>
          </a:xfrm>
          <a:prstGeom prst="rect">
            <a:avLst/>
          </a:prstGeom>
        </p:spPr>
      </p:pic>
      <p:pic>
        <p:nvPicPr>
          <p:cNvPr id="5" name="그림 4" descr="왕의왕주의주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12323" y="0"/>
            <a:ext cx="2793677" cy="3514527"/>
          </a:xfrm>
          <a:prstGeom prst="rect">
            <a:avLst/>
          </a:prstGeom>
        </p:spPr>
      </p:pic>
      <p:pic>
        <p:nvPicPr>
          <p:cNvPr id="6" name="그림 5" descr="회전_예수주승리하심찬양해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924944"/>
            <a:ext cx="2720752" cy="3933056"/>
          </a:xfrm>
          <a:prstGeom prst="rect">
            <a:avLst/>
          </a:prstGeom>
        </p:spPr>
      </p:pic>
      <p:pic>
        <p:nvPicPr>
          <p:cNvPr id="7" name="그림 6" descr="주의이름높이며주를찬양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92760" y="3645024"/>
            <a:ext cx="2232248" cy="2647950"/>
          </a:xfrm>
          <a:prstGeom prst="rect">
            <a:avLst/>
          </a:prstGeom>
        </p:spPr>
      </p:pic>
      <p:pic>
        <p:nvPicPr>
          <p:cNvPr id="8" name="그림 7" descr="영광가장높은곳에영광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169024" y="3679676"/>
            <a:ext cx="2232248" cy="3178324"/>
          </a:xfrm>
          <a:prstGeom prst="rect">
            <a:avLst/>
          </a:prstGeom>
        </p:spPr>
      </p:pic>
      <p:pic>
        <p:nvPicPr>
          <p:cNvPr id="9" name="그림 8" descr="은밀한곳조용한곳에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77425" y="3573016"/>
            <a:ext cx="2428575" cy="3284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주께가까이더욱가까이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504728" cy="2979814"/>
          </a:xfrm>
          <a:prstGeom prst="rect">
            <a:avLst/>
          </a:prstGeom>
        </p:spPr>
      </p:pic>
      <p:pic>
        <p:nvPicPr>
          <p:cNvPr id="5" name="그림 4" descr="주님의 영광 나타나셨네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4728" y="0"/>
            <a:ext cx="2323157" cy="3068960"/>
          </a:xfrm>
          <a:prstGeom prst="rect">
            <a:avLst/>
          </a:prstGeom>
        </p:spPr>
      </p:pic>
      <p:pic>
        <p:nvPicPr>
          <p:cNvPr id="10" name="그림 9" descr="날사랑하신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80992" y="0"/>
            <a:ext cx="2344885" cy="3284984"/>
          </a:xfrm>
          <a:prstGeom prst="rect">
            <a:avLst/>
          </a:prstGeom>
        </p:spPr>
      </p:pic>
      <p:pic>
        <p:nvPicPr>
          <p:cNvPr id="11" name="그림 10" descr="성령님이임하시면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19732" y="0"/>
            <a:ext cx="2586268" cy="3284984"/>
          </a:xfrm>
          <a:prstGeom prst="rect">
            <a:avLst/>
          </a:prstGeom>
        </p:spPr>
      </p:pic>
      <p:pic>
        <p:nvPicPr>
          <p:cNvPr id="14" name="그림 13" descr="예수보다더큰사랑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924944"/>
            <a:ext cx="2648744" cy="3933056"/>
          </a:xfrm>
          <a:prstGeom prst="rect">
            <a:avLst/>
          </a:prstGeom>
        </p:spPr>
      </p:pic>
      <p:pic>
        <p:nvPicPr>
          <p:cNvPr id="7" name="Picture 4" descr="F:\찬양악보자료\악보\주를경배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350" y="3595328"/>
            <a:ext cx="304229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F:\찬양악보자료\악보\thank you.jpe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742"/>
          <a:stretch/>
        </p:blipFill>
        <p:spPr bwMode="auto">
          <a:xfrm>
            <a:off x="6053433" y="3595328"/>
            <a:ext cx="3517753" cy="2497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오주님나라임하리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2399123" cy="3068960"/>
          </a:xfrm>
          <a:prstGeom prst="rect">
            <a:avLst/>
          </a:prstGeom>
        </p:spPr>
      </p:pic>
      <p:pic>
        <p:nvPicPr>
          <p:cNvPr id="3" name="그림 2" descr="그리아니하실지라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2720" y="0"/>
            <a:ext cx="2381250" cy="2943225"/>
          </a:xfrm>
          <a:prstGeom prst="rect">
            <a:avLst/>
          </a:prstGeom>
        </p:spPr>
      </p:pic>
      <p:pic>
        <p:nvPicPr>
          <p:cNvPr id="4" name="그림 3" descr="일어나라찬양을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80992" y="0"/>
            <a:ext cx="2232248" cy="2564904"/>
          </a:xfrm>
          <a:prstGeom prst="rect">
            <a:avLst/>
          </a:prstGeom>
        </p:spPr>
      </p:pic>
      <p:pic>
        <p:nvPicPr>
          <p:cNvPr id="5" name="그림 4" descr="호산나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85248" y="0"/>
            <a:ext cx="2720752" cy="2708920"/>
          </a:xfrm>
          <a:prstGeom prst="rect">
            <a:avLst/>
          </a:prstGeom>
        </p:spPr>
      </p:pic>
      <p:pic>
        <p:nvPicPr>
          <p:cNvPr id="6" name="그림 5" descr="다와서찬양해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140967"/>
            <a:ext cx="2432720" cy="2919264"/>
          </a:xfrm>
          <a:prstGeom prst="rect">
            <a:avLst/>
          </a:prstGeom>
        </p:spPr>
      </p:pic>
      <p:pic>
        <p:nvPicPr>
          <p:cNvPr id="7" name="그림 6" descr="기뻐하며왕께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32720" y="2996953"/>
            <a:ext cx="2664296" cy="3861047"/>
          </a:xfrm>
          <a:prstGeom prst="rect">
            <a:avLst/>
          </a:prstGeom>
        </p:spPr>
      </p:pic>
      <p:pic>
        <p:nvPicPr>
          <p:cNvPr id="9" name="그림 8" descr="주우리아버지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611441" y="3284984"/>
            <a:ext cx="2294559" cy="2592288"/>
          </a:xfrm>
          <a:prstGeom prst="rect">
            <a:avLst/>
          </a:prstGeom>
        </p:spPr>
      </p:pic>
      <p:pic>
        <p:nvPicPr>
          <p:cNvPr id="10" name="그림 9" descr="여호와의영광을인정하는것이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953000" y="3068960"/>
            <a:ext cx="2615974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나기뻐하리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2648743" cy="2934808"/>
          </a:xfrm>
          <a:prstGeom prst="rect">
            <a:avLst/>
          </a:prstGeom>
        </p:spPr>
      </p:pic>
      <p:pic>
        <p:nvPicPr>
          <p:cNvPr id="3" name="그림 2" descr="부흥있으리라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8744" y="0"/>
            <a:ext cx="2520280" cy="3316805"/>
          </a:xfrm>
          <a:prstGeom prst="rect">
            <a:avLst/>
          </a:prstGeom>
        </p:spPr>
      </p:pic>
      <p:pic>
        <p:nvPicPr>
          <p:cNvPr id="4" name="그림 3" descr="주날구원했으니(멈출수없네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41032" y="0"/>
            <a:ext cx="2456296" cy="3015751"/>
          </a:xfrm>
          <a:prstGeom prst="rect">
            <a:avLst/>
          </a:prstGeom>
        </p:spPr>
      </p:pic>
      <p:pic>
        <p:nvPicPr>
          <p:cNvPr id="5" name="그림 4" descr="승리하였네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89304" y="0"/>
            <a:ext cx="2216696" cy="2708920"/>
          </a:xfrm>
          <a:prstGeom prst="rect">
            <a:avLst/>
          </a:prstGeom>
        </p:spPr>
      </p:pic>
      <p:pic>
        <p:nvPicPr>
          <p:cNvPr id="6" name="그림 5" descr="생명주께있네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356992"/>
            <a:ext cx="2576736" cy="3312368"/>
          </a:xfrm>
          <a:prstGeom prst="rect">
            <a:avLst/>
          </a:prstGeom>
        </p:spPr>
      </p:pic>
      <p:pic>
        <p:nvPicPr>
          <p:cNvPr id="7" name="그림 6" descr="일어나라주의백성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48744" y="3356992"/>
            <a:ext cx="2160240" cy="3501008"/>
          </a:xfrm>
          <a:prstGeom prst="rect">
            <a:avLst/>
          </a:prstGeom>
        </p:spPr>
      </p:pic>
      <p:pic>
        <p:nvPicPr>
          <p:cNvPr id="8" name="그림 7" descr="왕되신주께감사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51116" y="3284984"/>
            <a:ext cx="2478148" cy="3573015"/>
          </a:xfrm>
          <a:prstGeom prst="rect">
            <a:avLst/>
          </a:prstGeom>
        </p:spPr>
      </p:pic>
      <p:pic>
        <p:nvPicPr>
          <p:cNvPr id="9" name="그림 8" descr="마지막날에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57256" y="3284984"/>
            <a:ext cx="2648744" cy="3573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바쁜일멈추고(호산나찬양해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4472" y="1"/>
            <a:ext cx="2445654" cy="3429001"/>
          </a:xfrm>
          <a:prstGeom prst="rect">
            <a:avLst/>
          </a:prstGeom>
        </p:spPr>
      </p:pic>
      <p:pic>
        <p:nvPicPr>
          <p:cNvPr id="3" name="그림 2" descr="나는주만높이리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58801" y="1"/>
            <a:ext cx="2754086" cy="3356992"/>
          </a:xfrm>
          <a:prstGeom prst="rect">
            <a:avLst/>
          </a:prstGeom>
        </p:spPr>
      </p:pic>
      <p:pic>
        <p:nvPicPr>
          <p:cNvPr id="4" name="그림 3" descr="경배하리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156" y="0"/>
            <a:ext cx="2808312" cy="3212976"/>
          </a:xfrm>
          <a:prstGeom prst="rect">
            <a:avLst/>
          </a:prstGeom>
        </p:spPr>
      </p:pic>
      <p:pic>
        <p:nvPicPr>
          <p:cNvPr id="7" name="그림 6" descr="주가 지으신 주의 날에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52800" y="3429000"/>
            <a:ext cx="2730303" cy="3429000"/>
          </a:xfrm>
          <a:prstGeom prst="rect">
            <a:avLst/>
          </a:prstGeom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그림 7" descr="주님의임재앞에서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3514624"/>
            <a:ext cx="2808312" cy="3343376"/>
          </a:xfrm>
          <a:prstGeom prst="rect">
            <a:avLst/>
          </a:prstGeom>
        </p:spPr>
      </p:pic>
      <p:pic>
        <p:nvPicPr>
          <p:cNvPr id="9" name="그림 8" descr="사본 -웃음있는 나라 00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21152" y="3329883"/>
            <a:ext cx="2952328" cy="35281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찬양악보자료\악보\죄많은 이세상은 내집아니네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" y="260648"/>
            <a:ext cx="2388322" cy="3153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/>
          <p:cNvGrpSpPr/>
          <p:nvPr/>
        </p:nvGrpSpPr>
        <p:grpSpPr>
          <a:xfrm>
            <a:off x="2356287" y="260648"/>
            <a:ext cx="2740729" cy="2664296"/>
            <a:chOff x="2392258" y="705587"/>
            <a:chExt cx="4000902" cy="3554128"/>
          </a:xfrm>
        </p:grpSpPr>
        <p:pic>
          <p:nvPicPr>
            <p:cNvPr id="10242" name="Picture 2" descr="F:\찬양악보자료\I'm so glad that Jesus set me free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8358"/>
            <a:stretch/>
          </p:blipFill>
          <p:spPr bwMode="auto">
            <a:xfrm>
              <a:off x="2392258" y="980728"/>
              <a:ext cx="4000902" cy="32789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2" descr="F:\찬양악보자료\I'm so glad that Jesus set me free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688" b="95842"/>
            <a:stretch/>
          </p:blipFill>
          <p:spPr bwMode="auto">
            <a:xfrm>
              <a:off x="2786093" y="705587"/>
              <a:ext cx="3213232" cy="2640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8108" y="288303"/>
            <a:ext cx="1825947" cy="253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86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주발앞에나엎드려(oneway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2720" y="0"/>
            <a:ext cx="2664296" cy="3635598"/>
          </a:xfrm>
          <a:prstGeom prst="rect">
            <a:avLst/>
          </a:prstGeom>
        </p:spPr>
      </p:pic>
      <p:pic>
        <p:nvPicPr>
          <p:cNvPr id="4" name="그림 3" descr="믿어요그약속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67239" y="0"/>
            <a:ext cx="2538761" cy="6858000"/>
          </a:xfrm>
          <a:prstGeom prst="rect">
            <a:avLst/>
          </a:prstGeom>
        </p:spPr>
      </p:pic>
      <p:pic>
        <p:nvPicPr>
          <p:cNvPr id="5" name="그림 4" descr="갈급한내맘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08984" y="0"/>
            <a:ext cx="2592817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나의마음속에가득넘치는(땅끝까지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144688" cy="3789040"/>
          </a:xfrm>
          <a:prstGeom prst="rect">
            <a:avLst/>
          </a:prstGeom>
        </p:spPr>
      </p:pic>
      <p:pic>
        <p:nvPicPr>
          <p:cNvPr id="3" name="그림 2" descr="주님은아시네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6696" y="72008"/>
            <a:ext cx="2191484" cy="2996952"/>
          </a:xfrm>
          <a:prstGeom prst="rect">
            <a:avLst/>
          </a:prstGeom>
        </p:spPr>
      </p:pic>
      <p:pic>
        <p:nvPicPr>
          <p:cNvPr id="4" name="그림 3" descr="머리들라문들아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76936" y="0"/>
            <a:ext cx="2437471" cy="2635103"/>
          </a:xfrm>
          <a:prstGeom prst="rect">
            <a:avLst/>
          </a:prstGeom>
        </p:spPr>
      </p:pic>
      <p:pic>
        <p:nvPicPr>
          <p:cNvPr id="5" name="그림 4" descr="별빛속에빛나는주님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97216" y="0"/>
            <a:ext cx="2808650" cy="5345832"/>
          </a:xfrm>
          <a:prstGeom prst="rect">
            <a:avLst/>
          </a:prstGeom>
        </p:spPr>
      </p:pic>
      <p:pic>
        <p:nvPicPr>
          <p:cNvPr id="6" name="그림 5" descr="우리주안에서노래하며(높이계신주님께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32920" y="2780928"/>
            <a:ext cx="2644437" cy="38884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지금은엘리야때처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2432720" cy="3284983"/>
          </a:xfrm>
          <a:prstGeom prst="rect">
            <a:avLst/>
          </a:prstGeom>
        </p:spPr>
      </p:pic>
      <p:pic>
        <p:nvPicPr>
          <p:cNvPr id="3" name="그림 2" descr="내안에부어주소서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2720" y="0"/>
            <a:ext cx="2592288" cy="3212975"/>
          </a:xfrm>
          <a:prstGeom prst="rect">
            <a:avLst/>
          </a:prstGeom>
        </p:spPr>
      </p:pic>
      <p:pic>
        <p:nvPicPr>
          <p:cNvPr id="5" name="그림 4" descr="나를사랑하는주님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3393" y="0"/>
            <a:ext cx="2602607" cy="3416591"/>
          </a:xfrm>
          <a:prstGeom prst="rect">
            <a:avLst/>
          </a:prstGeom>
        </p:spPr>
      </p:pic>
      <p:pic>
        <p:nvPicPr>
          <p:cNvPr id="4" name="그림 3" descr="찬양이언제나넘치면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80992" y="0"/>
            <a:ext cx="2756718" cy="3284984"/>
          </a:xfrm>
          <a:prstGeom prst="rect">
            <a:avLst/>
          </a:prstGeom>
        </p:spPr>
      </p:pic>
      <p:pic>
        <p:nvPicPr>
          <p:cNvPr id="6" name="그림 5" descr="예수열방의소망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73280" y="2852936"/>
            <a:ext cx="2432720" cy="4005064"/>
          </a:xfrm>
          <a:prstGeom prst="rect">
            <a:avLst/>
          </a:prstGeom>
        </p:spPr>
      </p:pic>
      <p:pic>
        <p:nvPicPr>
          <p:cNvPr id="7" name="그림 6" descr="나의반석이신하나님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3356992"/>
            <a:ext cx="2504728" cy="3205728"/>
          </a:xfrm>
          <a:prstGeom prst="rect">
            <a:avLst/>
          </a:prstGeom>
        </p:spPr>
      </p:pic>
      <p:pic>
        <p:nvPicPr>
          <p:cNvPr id="8" name="그림 7" descr="예수님은나의힘(I can do it).jpg"/>
          <p:cNvPicPr>
            <a:picLocks noChangeAspect="1"/>
          </p:cNvPicPr>
          <p:nvPr/>
        </p:nvPicPr>
        <p:blipFill>
          <a:blip r:embed="rId8" cstate="print"/>
          <a:srcRect l="5166" t="737"/>
          <a:stretch>
            <a:fillRect/>
          </a:stretch>
        </p:blipFill>
        <p:spPr>
          <a:xfrm>
            <a:off x="2504728" y="3284984"/>
            <a:ext cx="2448272" cy="3284984"/>
          </a:xfrm>
          <a:prstGeom prst="rect">
            <a:avLst/>
          </a:prstGeom>
        </p:spPr>
      </p:pic>
      <p:pic>
        <p:nvPicPr>
          <p:cNvPr id="9" name="그림 8" descr="왕되신주께감사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953000" y="3212976"/>
            <a:ext cx="2520280" cy="3562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찬양하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2432720" cy="2982047"/>
          </a:xfrm>
          <a:prstGeom prst="rect">
            <a:avLst/>
          </a:prstGeom>
        </p:spPr>
      </p:pic>
      <p:pic>
        <p:nvPicPr>
          <p:cNvPr id="4" name="그림 3" descr="하늘위에주님밖에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2720" y="0"/>
            <a:ext cx="2288095" cy="2736304"/>
          </a:xfrm>
          <a:prstGeom prst="rect">
            <a:avLst/>
          </a:prstGeom>
        </p:spPr>
      </p:pic>
      <p:pic>
        <p:nvPicPr>
          <p:cNvPr id="5" name="그림 4" descr="많은사람들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71269" y="2708920"/>
            <a:ext cx="2534731" cy="4149080"/>
          </a:xfrm>
          <a:prstGeom prst="rect">
            <a:avLst/>
          </a:prstGeom>
        </p:spPr>
      </p:pic>
      <p:pic>
        <p:nvPicPr>
          <p:cNvPr id="6" name="그림 5" descr="풀은마르고꽃은시드나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74992" y="2628292"/>
            <a:ext cx="2538197" cy="4229708"/>
          </a:xfrm>
          <a:prstGeom prst="rect">
            <a:avLst/>
          </a:prstGeom>
        </p:spPr>
      </p:pic>
      <p:pic>
        <p:nvPicPr>
          <p:cNvPr id="7" name="그림 6" descr="주의집에영광이가득해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8984" y="0"/>
            <a:ext cx="2376264" cy="2708920"/>
          </a:xfrm>
          <a:prstGeom prst="rect">
            <a:avLst/>
          </a:prstGeom>
        </p:spPr>
      </p:pic>
      <p:pic>
        <p:nvPicPr>
          <p:cNvPr id="8" name="그림 7" descr="주님같은반석은없도다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57256" y="0"/>
            <a:ext cx="2648744" cy="2715042"/>
          </a:xfrm>
          <a:prstGeom prst="rect">
            <a:avLst/>
          </a:prstGeom>
        </p:spPr>
      </p:pic>
      <p:pic>
        <p:nvPicPr>
          <p:cNvPr id="9" name="그림 8" descr="나의가장낮은마음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" y="3048000"/>
            <a:ext cx="2548731" cy="3810000"/>
          </a:xfrm>
          <a:prstGeom prst="rect">
            <a:avLst/>
          </a:prstGeom>
        </p:spPr>
      </p:pic>
      <p:pic>
        <p:nvPicPr>
          <p:cNvPr id="10" name="그림 9" descr="믿음따라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12740" y="2852936"/>
            <a:ext cx="2262251" cy="4005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찬양악보자료\악보\내마음다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651"/>
            <a:ext cx="2425186" cy="3469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G:\저바다보다도더넓고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9"/>
          <a:stretch/>
        </p:blipFill>
        <p:spPr bwMode="auto">
          <a:xfrm>
            <a:off x="2576736" y="0"/>
            <a:ext cx="2188270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10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88504" y="908720"/>
            <a:ext cx="8568952" cy="2592288"/>
          </a:xfrm>
        </p:spPr>
        <p:txBody>
          <a:bodyPr>
            <a:noAutofit/>
          </a:bodyPr>
          <a:lstStyle/>
          <a:p>
            <a:r>
              <a:rPr lang="ko-KR" altLang="en-US" sz="9600" b="1" smtClean="0"/>
              <a:t>느 린 찬 양</a:t>
            </a:r>
            <a:endParaRPr lang="ko-KR" altLang="en-US" sz="9600" b="1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20552" y="4149080"/>
            <a:ext cx="8136904" cy="2088232"/>
          </a:xfrm>
        </p:spPr>
        <p:txBody>
          <a:bodyPr>
            <a:normAutofit/>
          </a:bodyPr>
          <a:lstStyle/>
          <a:p>
            <a:endParaRPr lang="ko-KR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77578"/>
              </p:ext>
            </p:extLst>
          </p:nvPr>
        </p:nvGraphicFramePr>
        <p:xfrm>
          <a:off x="488504" y="692697"/>
          <a:ext cx="9062640" cy="55939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600"/>
                <a:gridCol w="8662040"/>
              </a:tblGrid>
              <a:tr h="2557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1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하나님만으로만족합니다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내구주예수님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주님다시오실때까지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내입술의말과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사랑하는나의아버지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나의피난처예수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은혜로만들어가네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내안에사는이</a:t>
                      </a:r>
                      <a:endParaRPr lang="ko-KR" altLang="en-US" sz="10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112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2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거룩하신성령이여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너는크게자유를외쳐라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여호와께감사하라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허무한시절지날때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우리지금성령님을환영합니다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눈을들어주를보라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주예수보다더귀한것은없네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힘들고지쳐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270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3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우리가지칠때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나의입술의모든말과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있는모습그대로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목마른사슴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주님나를부르시니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주님이홀로가신그길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주품에품으소서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많은이들말하고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270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4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주안에우린하나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무엇이변치않아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내구주예수님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주님다시오실때까지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아버지당신의마음이있는곳에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주의거룩하심생각할때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우리에겐소원이하나있네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270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5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예수그이름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내게있는모든것을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오직주의사랑에매여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선하신목자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십자가십자가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오나의자비로운주여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지금우리가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너의가는길에주의평강있으리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4744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6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사랑의주님이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예수이름찬양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주의사랑을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모든이름위에뛰어난이름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감사해요깨닫지못했었는데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나의맘받으소서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주님은너를사랑해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당신은사랑받기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369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7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이와같은때엔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너는그리스도의향기라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평안을너에게주노라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그크신하나님의사랑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주님내가여기있사오니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주달려죽은십자가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왕겸손의왕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내게있는향유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270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8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나무엇과도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오직예수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너어디가든지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찬양의열기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주님말씀하시면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오소서진리의성령님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예수하나님의공의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주를위한이곳에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270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9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예수의사랑이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주사랑이나를숨쉬게해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내눈은떠서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270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10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두손들고찬양합니다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아바아버지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사랑해요목소리높여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예수가장귀한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따스한성령님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주께서높은보좌에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하나님은너를지키시는자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나를지으신주님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270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11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나의부르심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내주같은분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나의마음을정금과같이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날마다숨쉬는순간마다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주의보좌로나아갈때에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내맘의눈을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예수님목마릅니다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주를향한나의사랑을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573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12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내아버지그품안에서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112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13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주님만주님만사랑하리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주님과함께하는이고요한시간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나의모습나의소유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완전하신나의주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날대신하여지신십자가로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세상을구원하기위해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밀알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)/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나주님의기쁨되기원하네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하나님은너를만드신분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270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14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마음이상한자를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이땅에오직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형제의모습속에보이는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주의말씀앞에선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아버지사랑합니다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예수님만을더욱사랑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270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15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다표현못해도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나의마음이주를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내주의은혜강가로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때로는너의앞에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죄악에썩은내육신을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아버지사랑내가노래해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온세계위에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마음속에어려움이있을때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270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16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모든민족과방언들가운데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하나님께서는우리의만남을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수많은무리들줄지어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112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17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당신은영광의왕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하나님께서당신을통해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주의사랑으로사랑합니다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보라너희는두려워말고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내구주예수를더욱사랑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세상이당신을모른다하여도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아침에주의인자하심을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부어주소서주님의성령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모든영광을하나님께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2709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/>
                        <a:t>18</a:t>
                      </a:r>
                      <a:endParaRPr lang="ko-KR" altLang="en-US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나같은죄인을왜사랑하는지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내손을주께높이듭니다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모든상황속에서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우리는주의움직이는교회</a:t>
                      </a:r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5737">
                <a:tc gridSpan="2">
                  <a:txBody>
                    <a:bodyPr/>
                    <a:lstStyle/>
                    <a:p>
                      <a:pPr latinLnBrk="1"/>
                      <a:endParaRPr lang="ko-KR" altLang="en-US" sz="11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440832" y="33265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목  차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하나님만으로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508471" cy="2852936"/>
          </a:xfrm>
          <a:prstGeom prst="rect">
            <a:avLst/>
          </a:prstGeom>
        </p:spPr>
      </p:pic>
      <p:pic>
        <p:nvPicPr>
          <p:cNvPr id="4" name="그림 3" descr="내 구주 예수님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4728" y="0"/>
            <a:ext cx="2448272" cy="3284984"/>
          </a:xfrm>
          <a:prstGeom prst="rect">
            <a:avLst/>
          </a:prstGeom>
        </p:spPr>
      </p:pic>
      <p:pic>
        <p:nvPicPr>
          <p:cNvPr id="5" name="그림 4" descr="사랑하는나의아버지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916435"/>
            <a:ext cx="2576736" cy="3941565"/>
          </a:xfrm>
          <a:prstGeom prst="rect">
            <a:avLst/>
          </a:prstGeom>
        </p:spPr>
      </p:pic>
      <p:pic>
        <p:nvPicPr>
          <p:cNvPr id="6" name="그림 5" descr="주님다시오실때까지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53000" y="0"/>
            <a:ext cx="2448272" cy="3645024"/>
          </a:xfrm>
          <a:prstGeom prst="rect">
            <a:avLst/>
          </a:prstGeom>
        </p:spPr>
      </p:pic>
      <p:pic>
        <p:nvPicPr>
          <p:cNvPr id="7" name="그림 6" descr="은혜로만들어가네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53000" y="3898776"/>
            <a:ext cx="2568771" cy="2959224"/>
          </a:xfrm>
          <a:prstGeom prst="rect">
            <a:avLst/>
          </a:prstGeom>
        </p:spPr>
      </p:pic>
      <p:pic>
        <p:nvPicPr>
          <p:cNvPr id="9" name="그림 8" descr="내안에사는이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17296" y="3789040"/>
            <a:ext cx="2288704" cy="2664296"/>
          </a:xfrm>
          <a:prstGeom prst="rect">
            <a:avLst/>
          </a:prstGeom>
        </p:spPr>
      </p:pic>
      <p:pic>
        <p:nvPicPr>
          <p:cNvPr id="10" name="Picture 1" descr="C:\Users\윈도우7\Desktop\악보\악보\나의피난처예수의지해요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32720" y="3501008"/>
            <a:ext cx="2520280" cy="3356992"/>
          </a:xfrm>
          <a:prstGeom prst="rect">
            <a:avLst/>
          </a:prstGeom>
          <a:noFill/>
        </p:spPr>
      </p:pic>
      <p:pic>
        <p:nvPicPr>
          <p:cNvPr id="11" name="그림 10" descr="내입술의말과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73280" y="0"/>
            <a:ext cx="2432720" cy="3573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거룩하신 성령이여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60712" cy="2852935"/>
          </a:xfrm>
          <a:prstGeom prst="rect">
            <a:avLst/>
          </a:prstGeom>
        </p:spPr>
      </p:pic>
      <p:pic>
        <p:nvPicPr>
          <p:cNvPr id="3" name="그림 2" descr="허무한시절지날때(성령이오셨네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01272" y="0"/>
            <a:ext cx="2504728" cy="3284984"/>
          </a:xfrm>
          <a:prstGeom prst="rect">
            <a:avLst/>
          </a:prstGeom>
        </p:spPr>
      </p:pic>
      <p:pic>
        <p:nvPicPr>
          <p:cNvPr id="6" name="그림 5" descr="우리지금성령님을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3212976"/>
            <a:ext cx="2432720" cy="3456384"/>
          </a:xfrm>
          <a:prstGeom prst="rect">
            <a:avLst/>
          </a:prstGeom>
        </p:spPr>
      </p:pic>
      <p:pic>
        <p:nvPicPr>
          <p:cNvPr id="7" name="그림 6" descr="눈을 들어 주를 보라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32720" y="3356992"/>
            <a:ext cx="2376264" cy="3501008"/>
          </a:xfrm>
          <a:prstGeom prst="rect">
            <a:avLst/>
          </a:prstGeom>
        </p:spPr>
      </p:pic>
      <p:pic>
        <p:nvPicPr>
          <p:cNvPr id="8" name="그림 7" descr="힘들고지쳐(너는내아들이라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73280" y="3356992"/>
            <a:ext cx="2432720" cy="3501008"/>
          </a:xfrm>
          <a:prstGeom prst="rect">
            <a:avLst/>
          </a:prstGeom>
        </p:spPr>
      </p:pic>
      <p:pic>
        <p:nvPicPr>
          <p:cNvPr id="9" name="그림 8" descr="주 예수 보다 더 귀한 것은 없네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880992" y="3634929"/>
            <a:ext cx="2520280" cy="3223071"/>
          </a:xfrm>
          <a:prstGeom prst="rect">
            <a:avLst/>
          </a:prstGeom>
        </p:spPr>
      </p:pic>
      <p:pic>
        <p:nvPicPr>
          <p:cNvPr id="10" name="그림 9" descr="여호와께감사하라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36977" y="0"/>
            <a:ext cx="2736303" cy="3140968"/>
          </a:xfrm>
          <a:prstGeom prst="rect">
            <a:avLst/>
          </a:prstGeom>
        </p:spPr>
      </p:pic>
      <p:pic>
        <p:nvPicPr>
          <p:cNvPr id="5" name="그림 4" descr="너는크게자유를외쳐라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60713" y="0"/>
            <a:ext cx="2448272" cy="3356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주안에우린하나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2085411" cy="2636912"/>
          </a:xfrm>
          <a:prstGeom prst="rect">
            <a:avLst/>
          </a:prstGeom>
        </p:spPr>
      </p:pic>
      <p:pic>
        <p:nvPicPr>
          <p:cNvPr id="4" name="그림 3" descr="내 구주 예수님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36976" y="260648"/>
            <a:ext cx="2376264" cy="2924944"/>
          </a:xfrm>
          <a:prstGeom prst="rect">
            <a:avLst/>
          </a:prstGeom>
        </p:spPr>
      </p:pic>
      <p:pic>
        <p:nvPicPr>
          <p:cNvPr id="5" name="그림 4" descr="무엇이 변치 않아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72680" y="0"/>
            <a:ext cx="2520280" cy="3660865"/>
          </a:xfrm>
          <a:prstGeom prst="rect">
            <a:avLst/>
          </a:prstGeom>
        </p:spPr>
      </p:pic>
      <p:pic>
        <p:nvPicPr>
          <p:cNvPr id="6" name="그림 5" descr="주님다시오실때까지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7192" y="188640"/>
            <a:ext cx="2598808" cy="2996951"/>
          </a:xfrm>
          <a:prstGeom prst="rect">
            <a:avLst/>
          </a:prstGeom>
        </p:spPr>
      </p:pic>
      <p:pic>
        <p:nvPicPr>
          <p:cNvPr id="9" name="그림 8" descr="우릴 사용하소서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36976" y="3356992"/>
            <a:ext cx="2570216" cy="3236082"/>
          </a:xfrm>
          <a:prstGeom prst="rect">
            <a:avLst/>
          </a:prstGeom>
        </p:spPr>
      </p:pic>
      <p:pic>
        <p:nvPicPr>
          <p:cNvPr id="10" name="그림 9" descr="아버지당신의마음이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3429000"/>
            <a:ext cx="2432720" cy="3429000"/>
          </a:xfrm>
          <a:prstGeom prst="rect">
            <a:avLst/>
          </a:prstGeom>
        </p:spPr>
      </p:pic>
      <p:pic>
        <p:nvPicPr>
          <p:cNvPr id="11" name="그림 10" descr="주의거룩하심생각할때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32720" y="3573016"/>
            <a:ext cx="2304256" cy="3284984"/>
          </a:xfrm>
          <a:prstGeom prst="rect">
            <a:avLst/>
          </a:prstGeom>
        </p:spPr>
      </p:pic>
      <p:pic>
        <p:nvPicPr>
          <p:cNvPr id="5122" name="Picture 2" descr="F:\찬양악보자료\악보\주의성령의강물이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899" y="3429000"/>
            <a:ext cx="2546226" cy="2304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주품에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36976" y="2780928"/>
            <a:ext cx="2533079" cy="3704828"/>
          </a:xfrm>
          <a:prstGeom prst="rect">
            <a:avLst/>
          </a:prstGeom>
        </p:spPr>
      </p:pic>
      <p:pic>
        <p:nvPicPr>
          <p:cNvPr id="2" name="그림 1" descr="우리가지칠때(예수님마음품고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74927" cy="3068960"/>
          </a:xfrm>
          <a:prstGeom prst="rect">
            <a:avLst/>
          </a:prstGeom>
        </p:spPr>
      </p:pic>
      <p:pic>
        <p:nvPicPr>
          <p:cNvPr id="4" name="그림 3" descr="나의 입술의 모든 말과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32720" y="0"/>
            <a:ext cx="2376264" cy="2852936"/>
          </a:xfrm>
          <a:prstGeom prst="rect">
            <a:avLst/>
          </a:prstGeom>
        </p:spPr>
      </p:pic>
      <p:pic>
        <p:nvPicPr>
          <p:cNvPr id="5" name="그림 4" descr="있는 모습 그대로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08984" y="260648"/>
            <a:ext cx="2592288" cy="2592288"/>
          </a:xfrm>
          <a:prstGeom prst="rect">
            <a:avLst/>
          </a:prstGeom>
        </p:spPr>
      </p:pic>
      <p:pic>
        <p:nvPicPr>
          <p:cNvPr id="7" name="그림 6" descr="목마른 사슴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45288" y="260648"/>
            <a:ext cx="2016224" cy="2376264"/>
          </a:xfrm>
          <a:prstGeom prst="rect">
            <a:avLst/>
          </a:prstGeom>
        </p:spPr>
      </p:pic>
      <p:pic>
        <p:nvPicPr>
          <p:cNvPr id="8" name="그림 7" descr="많은이들말하고(다시복음앞에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97688" y="2638056"/>
            <a:ext cx="2808312" cy="4219944"/>
          </a:xfrm>
          <a:prstGeom prst="rect">
            <a:avLst/>
          </a:prstGeom>
        </p:spPr>
      </p:pic>
      <p:pic>
        <p:nvPicPr>
          <p:cNvPr id="10" name="그림 9" descr="주님나를부르시니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2996952"/>
            <a:ext cx="2504727" cy="3672408"/>
          </a:xfrm>
          <a:prstGeom prst="rect">
            <a:avLst/>
          </a:prstGeom>
        </p:spPr>
      </p:pic>
      <p:pic>
        <p:nvPicPr>
          <p:cNvPr id="12" name="그림 11" descr="사명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04728" y="3212976"/>
            <a:ext cx="2216696" cy="3240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097" y="80223"/>
            <a:ext cx="2272006" cy="332424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02" y="116632"/>
            <a:ext cx="2629162" cy="268700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80"/>
          <a:stretch/>
        </p:blipFill>
        <p:spPr>
          <a:xfrm>
            <a:off x="7329264" y="44624"/>
            <a:ext cx="2448272" cy="385545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7032"/>
            <a:ext cx="2428096" cy="2636912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7" y="0"/>
            <a:ext cx="2401049" cy="3404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17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예수그이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2288704" cy="3212976"/>
          </a:xfrm>
          <a:prstGeom prst="rect">
            <a:avLst/>
          </a:prstGeom>
        </p:spPr>
      </p:pic>
      <p:pic>
        <p:nvPicPr>
          <p:cNvPr id="4" name="그림 3" descr="오직주의사랑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8984" y="0"/>
            <a:ext cx="2376264" cy="3356992"/>
          </a:xfrm>
          <a:prstGeom prst="rect">
            <a:avLst/>
          </a:prstGeom>
        </p:spPr>
      </p:pic>
      <p:pic>
        <p:nvPicPr>
          <p:cNvPr id="6" name="그림 5" descr="십자가십자가그위에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212976"/>
            <a:ext cx="2648744" cy="4077072"/>
          </a:xfrm>
          <a:prstGeom prst="rect">
            <a:avLst/>
          </a:prstGeom>
        </p:spPr>
      </p:pic>
      <p:pic>
        <p:nvPicPr>
          <p:cNvPr id="7" name="그림 6" descr="선하신목자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29264" y="0"/>
            <a:ext cx="2576736" cy="3111102"/>
          </a:xfrm>
          <a:prstGeom prst="rect">
            <a:avLst/>
          </a:prstGeom>
        </p:spPr>
      </p:pic>
      <p:pic>
        <p:nvPicPr>
          <p:cNvPr id="8" name="그림 7" descr="지금우리가(아름답게하리라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64968" y="3501008"/>
            <a:ext cx="2517550" cy="3356992"/>
          </a:xfrm>
          <a:prstGeom prst="rect">
            <a:avLst/>
          </a:prstGeom>
        </p:spPr>
      </p:pic>
      <p:pic>
        <p:nvPicPr>
          <p:cNvPr id="10" name="그림 9" descr="오나의자비로운주여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60712" y="3573017"/>
            <a:ext cx="2366459" cy="2016223"/>
          </a:xfrm>
          <a:prstGeom prst="rect">
            <a:avLst/>
          </a:prstGeom>
        </p:spPr>
      </p:pic>
      <p:pic>
        <p:nvPicPr>
          <p:cNvPr id="11" name="그림 10" descr="내게있는모든것을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360712" y="0"/>
            <a:ext cx="2425814" cy="3212976"/>
          </a:xfrm>
          <a:prstGeom prst="rect">
            <a:avLst/>
          </a:prstGeom>
        </p:spPr>
      </p:pic>
      <p:pic>
        <p:nvPicPr>
          <p:cNvPr id="12" name="그림 11" descr="너의가는길에(파송의노래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381875" y="3356992"/>
            <a:ext cx="2524125" cy="35010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사랑의주님이날사랑하시네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20752" cy="2816966"/>
          </a:xfrm>
          <a:prstGeom prst="rect">
            <a:avLst/>
          </a:prstGeom>
        </p:spPr>
      </p:pic>
      <p:pic>
        <p:nvPicPr>
          <p:cNvPr id="3" name="그림 2" descr="예수이름찬양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8744" y="0"/>
            <a:ext cx="2376264" cy="2276475"/>
          </a:xfrm>
          <a:prstGeom prst="rect">
            <a:avLst/>
          </a:prstGeom>
        </p:spPr>
      </p:pic>
      <p:pic>
        <p:nvPicPr>
          <p:cNvPr id="4" name="그림 3" descr="모든이름위에뛰어난이름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17296" y="0"/>
            <a:ext cx="2288704" cy="2291372"/>
          </a:xfrm>
          <a:prstGeom prst="rect">
            <a:avLst/>
          </a:prstGeom>
        </p:spPr>
      </p:pic>
      <p:pic>
        <p:nvPicPr>
          <p:cNvPr id="5" name="그림 4" descr="감사해요깨닫지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2996952"/>
            <a:ext cx="2576737" cy="3456384"/>
          </a:xfrm>
          <a:prstGeom prst="rect">
            <a:avLst/>
          </a:prstGeom>
        </p:spPr>
      </p:pic>
      <p:pic>
        <p:nvPicPr>
          <p:cNvPr id="6" name="그림 5" descr="나의맘받으소서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48744" y="2852936"/>
            <a:ext cx="2376264" cy="3629310"/>
          </a:xfrm>
          <a:prstGeom prst="rect">
            <a:avLst/>
          </a:prstGeom>
        </p:spPr>
      </p:pic>
      <p:pic>
        <p:nvPicPr>
          <p:cNvPr id="7" name="그림 6" descr="주의사랑을주의선하심을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97016" y="-1"/>
            <a:ext cx="2448272" cy="3140969"/>
          </a:xfrm>
          <a:prstGeom prst="rect">
            <a:avLst/>
          </a:prstGeom>
        </p:spPr>
      </p:pic>
      <p:pic>
        <p:nvPicPr>
          <p:cNvPr id="8" name="그림 7" descr="주님은너를사랑해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97016" y="3284984"/>
            <a:ext cx="2520280" cy="2705100"/>
          </a:xfrm>
          <a:prstGeom prst="rect">
            <a:avLst/>
          </a:prstGeom>
        </p:spPr>
      </p:pic>
      <p:pic>
        <p:nvPicPr>
          <p:cNvPr id="9" name="그림 8" descr="당신은사랑받기위해태어난사람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73280" y="3212976"/>
            <a:ext cx="2432720" cy="33554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너는그리스도의향기라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6737" y="0"/>
            <a:ext cx="2664296" cy="2819846"/>
          </a:xfrm>
          <a:prstGeom prst="rect">
            <a:avLst/>
          </a:prstGeom>
        </p:spPr>
      </p:pic>
      <p:pic>
        <p:nvPicPr>
          <p:cNvPr id="2" name="그림 1" descr="이와같은때에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48744" cy="3056925"/>
          </a:xfrm>
          <a:prstGeom prst="rect">
            <a:avLst/>
          </a:prstGeom>
        </p:spPr>
      </p:pic>
      <p:pic>
        <p:nvPicPr>
          <p:cNvPr id="5" name="그림 4" descr="평안을너에게주노라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97016" y="188640"/>
            <a:ext cx="2376264" cy="2388024"/>
          </a:xfrm>
          <a:prstGeom prst="rect">
            <a:avLst/>
          </a:prstGeom>
        </p:spPr>
      </p:pic>
      <p:pic>
        <p:nvPicPr>
          <p:cNvPr id="6" name="그림 5" descr="주님내가여기있사오니(나를받으옵소서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068960"/>
            <a:ext cx="2648744" cy="3740026"/>
          </a:xfrm>
          <a:prstGeom prst="rect">
            <a:avLst/>
          </a:prstGeom>
        </p:spPr>
      </p:pic>
      <p:pic>
        <p:nvPicPr>
          <p:cNvPr id="7" name="그림 6" descr="주달려죽은십자가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720752" y="2996952"/>
            <a:ext cx="2399277" cy="3526225"/>
          </a:xfrm>
          <a:prstGeom prst="rect">
            <a:avLst/>
          </a:prstGeom>
        </p:spPr>
      </p:pic>
      <p:pic>
        <p:nvPicPr>
          <p:cNvPr id="8" name="그림 7" descr="왕겸손의왕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69024" y="2924944"/>
            <a:ext cx="2304257" cy="3744416"/>
          </a:xfrm>
          <a:prstGeom prst="rect">
            <a:avLst/>
          </a:prstGeom>
        </p:spPr>
      </p:pic>
      <p:pic>
        <p:nvPicPr>
          <p:cNvPr id="9" name="그림 8" descr="내게있는향유옥합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48550" y="3501008"/>
            <a:ext cx="2457450" cy="2600325"/>
          </a:xfrm>
          <a:prstGeom prst="rect">
            <a:avLst/>
          </a:prstGeom>
        </p:spPr>
      </p:pic>
      <p:pic>
        <p:nvPicPr>
          <p:cNvPr id="10" name="그림 9" descr="그크신하나님의사랑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516518" y="0"/>
            <a:ext cx="2389482" cy="3384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너어디가든지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36976" y="-171400"/>
            <a:ext cx="2808312" cy="2985733"/>
          </a:xfrm>
          <a:prstGeom prst="rect">
            <a:avLst/>
          </a:prstGeom>
        </p:spPr>
      </p:pic>
      <p:pic>
        <p:nvPicPr>
          <p:cNvPr id="2" name="그림 1" descr="나무엇과도주님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60712" cy="2891768"/>
          </a:xfrm>
          <a:prstGeom prst="rect">
            <a:avLst/>
          </a:prstGeom>
        </p:spPr>
      </p:pic>
      <p:pic>
        <p:nvPicPr>
          <p:cNvPr id="3" name="그림 2" descr="오직예수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32720" y="0"/>
            <a:ext cx="2448272" cy="2909997"/>
          </a:xfrm>
          <a:prstGeom prst="rect">
            <a:avLst/>
          </a:prstGeom>
        </p:spPr>
      </p:pic>
      <p:pic>
        <p:nvPicPr>
          <p:cNvPr id="4" name="그림 3" descr="주님말씀하시면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852935"/>
            <a:ext cx="2576736" cy="3903919"/>
          </a:xfrm>
          <a:prstGeom prst="rect">
            <a:avLst/>
          </a:prstGeom>
        </p:spPr>
      </p:pic>
      <p:pic>
        <p:nvPicPr>
          <p:cNvPr id="6" name="그림 5" descr="오소서진리의성령님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648744" y="2924944"/>
            <a:ext cx="2372756" cy="3933056"/>
          </a:xfrm>
          <a:prstGeom prst="rect">
            <a:avLst/>
          </a:prstGeom>
        </p:spPr>
      </p:pic>
      <p:pic>
        <p:nvPicPr>
          <p:cNvPr id="8" name="그림 7" descr="찬양의열기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29264" y="1"/>
            <a:ext cx="2576736" cy="3140968"/>
          </a:xfrm>
          <a:prstGeom prst="rect">
            <a:avLst/>
          </a:prstGeom>
        </p:spPr>
      </p:pic>
      <p:pic>
        <p:nvPicPr>
          <p:cNvPr id="9" name="그림 8" descr="주를위한이곳에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257256" y="3068960"/>
            <a:ext cx="2648744" cy="3457357"/>
          </a:xfrm>
          <a:prstGeom prst="rect">
            <a:avLst/>
          </a:prstGeom>
        </p:spPr>
      </p:pic>
      <p:pic>
        <p:nvPicPr>
          <p:cNvPr id="7" name="그림 6" descr="예수하나님의공의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25008" y="2996951"/>
            <a:ext cx="2304256" cy="36004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주사랑이나를숨쉬게해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7070" y="0"/>
            <a:ext cx="2583922" cy="3222299"/>
          </a:xfrm>
          <a:prstGeom prst="rect">
            <a:avLst/>
          </a:prstGeom>
        </p:spPr>
      </p:pic>
      <p:pic>
        <p:nvPicPr>
          <p:cNvPr id="5" name="그림 4" descr="내눈을떠서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80992" y="0"/>
            <a:ext cx="2469293" cy="2891317"/>
          </a:xfrm>
          <a:prstGeom prst="rect">
            <a:avLst/>
          </a:prstGeom>
        </p:spPr>
      </p:pic>
      <p:pic>
        <p:nvPicPr>
          <p:cNvPr id="8194" name="Picture 2" descr="F:\찬양악보자료\악보\주님손에맡겨드리리(전심으로)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285" y="0"/>
            <a:ext cx="2427370" cy="305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F:\찬양악보자료\악보\주없인살수없네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85" y="4221088"/>
            <a:ext cx="2330911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926" y="3429000"/>
            <a:ext cx="2154903" cy="342900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12780" y="3416604"/>
            <a:ext cx="2600459" cy="344019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972" y="116632"/>
            <a:ext cx="2152147" cy="342387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190" y="3529914"/>
            <a:ext cx="2629462" cy="30788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413766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15570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예수가장귀한그이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97216" y="0"/>
            <a:ext cx="3008784" cy="2640507"/>
          </a:xfrm>
          <a:prstGeom prst="rect">
            <a:avLst/>
          </a:prstGeom>
        </p:spPr>
      </p:pic>
      <p:pic>
        <p:nvPicPr>
          <p:cNvPr id="2" name="그림 1" descr="두손들고찬양합니다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22835" cy="2968831"/>
          </a:xfrm>
          <a:prstGeom prst="rect">
            <a:avLst/>
          </a:prstGeom>
        </p:spPr>
      </p:pic>
      <p:pic>
        <p:nvPicPr>
          <p:cNvPr id="3" name="그림 2" descr="따스한성령님(부르신곳에서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068960"/>
            <a:ext cx="2360712" cy="3507562"/>
          </a:xfrm>
          <a:prstGeom prst="rect">
            <a:avLst/>
          </a:prstGeom>
        </p:spPr>
      </p:pic>
      <p:pic>
        <p:nvPicPr>
          <p:cNvPr id="4" name="그림 3" descr="아바아버지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88704" y="-1"/>
            <a:ext cx="2376264" cy="2778975"/>
          </a:xfrm>
          <a:prstGeom prst="rect">
            <a:avLst/>
          </a:prstGeom>
        </p:spPr>
      </p:pic>
      <p:pic>
        <p:nvPicPr>
          <p:cNvPr id="5" name="그림 4" descr="사랑해요목소리높여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64968" y="188640"/>
            <a:ext cx="2360867" cy="2376264"/>
          </a:xfrm>
          <a:prstGeom prst="rect">
            <a:avLst/>
          </a:prstGeom>
        </p:spPr>
      </p:pic>
      <p:pic>
        <p:nvPicPr>
          <p:cNvPr id="8" name="그림 7" descr="주께서높은보좌에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60712" y="3140968"/>
            <a:ext cx="2376264" cy="3384376"/>
          </a:xfrm>
          <a:prstGeom prst="rect">
            <a:avLst/>
          </a:prstGeom>
        </p:spPr>
      </p:pic>
      <p:pic>
        <p:nvPicPr>
          <p:cNvPr id="9" name="그림 8" descr="하나님은너를지키시는자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36976" y="3068960"/>
            <a:ext cx="2520280" cy="3456384"/>
          </a:xfrm>
          <a:prstGeom prst="rect">
            <a:avLst/>
          </a:prstGeom>
        </p:spPr>
      </p:pic>
      <p:pic>
        <p:nvPicPr>
          <p:cNvPr id="10" name="그림 9" descr="나를지으신주님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57256" y="3284984"/>
            <a:ext cx="2448272" cy="3024336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나의부르심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68763" cy="2780928"/>
          </a:xfrm>
          <a:prstGeom prst="rect">
            <a:avLst/>
          </a:prstGeom>
        </p:spPr>
      </p:pic>
      <p:pic>
        <p:nvPicPr>
          <p:cNvPr id="3" name="그림 2" descr="주의보좌로나아갈때에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780928"/>
            <a:ext cx="2504728" cy="3840100"/>
          </a:xfrm>
          <a:prstGeom prst="rect">
            <a:avLst/>
          </a:prstGeom>
        </p:spPr>
      </p:pic>
      <p:pic>
        <p:nvPicPr>
          <p:cNvPr id="5" name="그림 4" descr="내주같은분없네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32720" y="0"/>
            <a:ext cx="2208999" cy="2852936"/>
          </a:xfrm>
          <a:prstGeom prst="rect">
            <a:avLst/>
          </a:prstGeom>
        </p:spPr>
      </p:pic>
      <p:pic>
        <p:nvPicPr>
          <p:cNvPr id="7" name="그림 6" descr="내맘의눈을여소서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32720" y="3068960"/>
            <a:ext cx="2592288" cy="3789040"/>
          </a:xfrm>
          <a:prstGeom prst="rect">
            <a:avLst/>
          </a:prstGeom>
        </p:spPr>
      </p:pic>
      <p:pic>
        <p:nvPicPr>
          <p:cNvPr id="8" name="그림 7" descr="나의마음을정금과같이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36976" y="0"/>
            <a:ext cx="2448272" cy="2708920"/>
          </a:xfrm>
          <a:prstGeom prst="rect">
            <a:avLst/>
          </a:prstGeom>
        </p:spPr>
      </p:pic>
      <p:pic>
        <p:nvPicPr>
          <p:cNvPr id="9" name="그림 8" descr="날마다숨쉬는순간마다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57256" y="0"/>
            <a:ext cx="2648744" cy="2852936"/>
          </a:xfrm>
          <a:prstGeom prst="rect">
            <a:avLst/>
          </a:prstGeom>
        </p:spPr>
      </p:pic>
      <p:pic>
        <p:nvPicPr>
          <p:cNvPr id="10" name="그림 9" descr="예수님목마릅니다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953001" y="3284984"/>
            <a:ext cx="2376264" cy="3065140"/>
          </a:xfrm>
          <a:prstGeom prst="rect">
            <a:avLst/>
          </a:prstGeom>
        </p:spPr>
      </p:pic>
      <p:pic>
        <p:nvPicPr>
          <p:cNvPr id="11" name="그림 10" descr="주를향한나의사랑을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329264" y="3140968"/>
            <a:ext cx="2576736" cy="3238112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내아버지그품안에(내영혼은안전합니다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432720" cy="359600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128" y="294837"/>
            <a:ext cx="2280852" cy="277412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980" y="234583"/>
            <a:ext cx="2663404" cy="312683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1" r="2388"/>
          <a:stretch/>
        </p:blipFill>
        <p:spPr>
          <a:xfrm>
            <a:off x="7377955" y="764704"/>
            <a:ext cx="2492886" cy="217174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005064"/>
            <a:ext cx="2376128" cy="264106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720" y="3643021"/>
            <a:ext cx="2564874" cy="3180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주님만주님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592288" cy="2924944"/>
          </a:xfrm>
          <a:prstGeom prst="rect">
            <a:avLst/>
          </a:prstGeom>
        </p:spPr>
      </p:pic>
      <p:pic>
        <p:nvPicPr>
          <p:cNvPr id="3" name="그림 2" descr="주님과함께하는(온맘다해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8744" y="0"/>
            <a:ext cx="2448272" cy="2852936"/>
          </a:xfrm>
          <a:prstGeom prst="rect">
            <a:avLst/>
          </a:prstGeom>
        </p:spPr>
      </p:pic>
      <p:pic>
        <p:nvPicPr>
          <p:cNvPr id="4" name="그림 3" descr="나의모습나의소유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69024" y="188640"/>
            <a:ext cx="2016224" cy="2701740"/>
          </a:xfrm>
          <a:prstGeom prst="rect">
            <a:avLst/>
          </a:prstGeom>
        </p:spPr>
      </p:pic>
      <p:pic>
        <p:nvPicPr>
          <p:cNvPr id="5" name="그림 4" descr="완전하신나의주(예배합니다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29264" y="0"/>
            <a:ext cx="2576736" cy="2359413"/>
          </a:xfrm>
          <a:prstGeom prst="rect">
            <a:avLst/>
          </a:prstGeom>
        </p:spPr>
      </p:pic>
      <p:pic>
        <p:nvPicPr>
          <p:cNvPr id="7" name="그림 6" descr="세상을구원하기위해(밀알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04728" y="3006169"/>
            <a:ext cx="2520280" cy="3851831"/>
          </a:xfrm>
          <a:prstGeom prst="rect">
            <a:avLst/>
          </a:prstGeom>
        </p:spPr>
      </p:pic>
      <p:pic>
        <p:nvPicPr>
          <p:cNvPr id="8" name="그림 7" descr="나주님의기쁨되기원하네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25008" y="3068960"/>
            <a:ext cx="2232248" cy="3573016"/>
          </a:xfrm>
          <a:prstGeom prst="rect">
            <a:avLst/>
          </a:prstGeom>
        </p:spPr>
      </p:pic>
      <p:pic>
        <p:nvPicPr>
          <p:cNvPr id="9" name="그림 8" descr="하나님은너를(그의생각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278208" y="2636912"/>
            <a:ext cx="2627792" cy="4004755"/>
          </a:xfrm>
          <a:prstGeom prst="rect">
            <a:avLst/>
          </a:prstGeom>
        </p:spPr>
      </p:pic>
      <p:pic>
        <p:nvPicPr>
          <p:cNvPr id="10" name="그림 9" descr="날대신하여(십자가로갑니다)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3068961"/>
            <a:ext cx="2504728" cy="3789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마음이상한자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2504728" cy="2924944"/>
          </a:xfrm>
          <a:prstGeom prst="rect">
            <a:avLst/>
          </a:prstGeom>
        </p:spPr>
      </p:pic>
      <p:pic>
        <p:nvPicPr>
          <p:cNvPr id="5" name="그림 4" descr="이땅에오직주밖에없네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6736" y="0"/>
            <a:ext cx="2592288" cy="2706624"/>
          </a:xfrm>
          <a:prstGeom prst="rect">
            <a:avLst/>
          </a:prstGeom>
        </p:spPr>
      </p:pic>
      <p:pic>
        <p:nvPicPr>
          <p:cNvPr id="6" name="그림 5" descr="형제의모습속에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69024" y="0"/>
            <a:ext cx="2304256" cy="2000820"/>
          </a:xfrm>
          <a:prstGeom prst="rect">
            <a:avLst/>
          </a:prstGeom>
        </p:spPr>
      </p:pic>
      <p:pic>
        <p:nvPicPr>
          <p:cNvPr id="7" name="그림 6" descr="주의말씀앞에선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01744" y="0"/>
            <a:ext cx="2304256" cy="2348899"/>
          </a:xfrm>
          <a:prstGeom prst="rect">
            <a:avLst/>
          </a:prstGeom>
        </p:spPr>
      </p:pic>
      <p:pic>
        <p:nvPicPr>
          <p:cNvPr id="8" name="그림 7" descr="아버지사랑합니다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212976"/>
            <a:ext cx="2576736" cy="3168352"/>
          </a:xfrm>
          <a:prstGeom prst="rect">
            <a:avLst/>
          </a:prstGeom>
        </p:spPr>
      </p:pic>
      <p:pic>
        <p:nvPicPr>
          <p:cNvPr id="9" name="Picture 2" descr="C:\Users\윈도우7\Desktop\악보\악보\예수님만을 더욱 사랑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32720" y="3212976"/>
            <a:ext cx="2592288" cy="3356992"/>
          </a:xfrm>
          <a:prstGeom prst="rect">
            <a:avLst/>
          </a:prstGeom>
          <a:noFill/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53000" y="2636912"/>
            <a:ext cx="2520280" cy="3701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45288" y="3697409"/>
            <a:ext cx="2360712" cy="316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찬양악보자료\악보\예수는 나의 영광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4" y="19918"/>
            <a:ext cx="2381250" cy="301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893" y="-1"/>
            <a:ext cx="2209452" cy="322240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008" y="54049"/>
            <a:ext cx="2377494" cy="301466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296" y="54049"/>
            <a:ext cx="2186163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81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나의마음이주를향하고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92760" y="0"/>
            <a:ext cx="2586665" cy="2996952"/>
          </a:xfrm>
          <a:prstGeom prst="rect">
            <a:avLst/>
          </a:prstGeom>
        </p:spPr>
      </p:pic>
      <p:pic>
        <p:nvPicPr>
          <p:cNvPr id="2" name="그림 1" descr="다표현못해도(그사랑얼마나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864768" cy="3140968"/>
          </a:xfrm>
          <a:prstGeom prst="rect">
            <a:avLst/>
          </a:prstGeom>
        </p:spPr>
      </p:pic>
      <p:pic>
        <p:nvPicPr>
          <p:cNvPr id="4" name="그림 3" descr="내주의은혜강가로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41032" y="0"/>
            <a:ext cx="2232248" cy="3140968"/>
          </a:xfrm>
          <a:prstGeom prst="rect">
            <a:avLst/>
          </a:prstGeom>
        </p:spPr>
      </p:pic>
      <p:pic>
        <p:nvPicPr>
          <p:cNvPr id="5" name="그림 4" descr="죄악에썩은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140968"/>
            <a:ext cx="2792760" cy="3717032"/>
          </a:xfrm>
          <a:prstGeom prst="rect">
            <a:avLst/>
          </a:prstGeom>
        </p:spPr>
      </p:pic>
      <p:pic>
        <p:nvPicPr>
          <p:cNvPr id="7" name="그림 6" descr="온세계위에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169024" y="3136952"/>
            <a:ext cx="2520281" cy="3721048"/>
          </a:xfrm>
          <a:prstGeom prst="rect">
            <a:avLst/>
          </a:prstGeom>
        </p:spPr>
      </p:pic>
      <p:pic>
        <p:nvPicPr>
          <p:cNvPr id="6" name="그림 5" descr="아버지사랑내가노래해(그사랑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20753" y="3284984"/>
            <a:ext cx="2520280" cy="3312368"/>
          </a:xfrm>
          <a:prstGeom prst="rect">
            <a:avLst/>
          </a:prstGeom>
        </p:spPr>
      </p:pic>
      <p:pic>
        <p:nvPicPr>
          <p:cNvPr id="8" name="그림 7" descr="때로는너의앞에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517360" y="0"/>
            <a:ext cx="2388640" cy="3105720"/>
          </a:xfrm>
          <a:prstGeom prst="rect">
            <a:avLst/>
          </a:prstGeom>
        </p:spPr>
      </p:pic>
      <p:pic>
        <p:nvPicPr>
          <p:cNvPr id="9" name="그림 8" descr="마음속에어려움이있을때(그럼에도불구하고)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617296" y="3068960"/>
            <a:ext cx="2288704" cy="35283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모든민족과방언들가운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3096344" cy="5144880"/>
          </a:xfrm>
          <a:prstGeom prst="rect">
            <a:avLst/>
          </a:prstGeom>
        </p:spPr>
      </p:pic>
      <p:pic>
        <p:nvPicPr>
          <p:cNvPr id="3" name="그림 2" descr="하나님께서는우리의만남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52800" y="548680"/>
            <a:ext cx="3168352" cy="4896544"/>
          </a:xfrm>
          <a:prstGeom prst="rect">
            <a:avLst/>
          </a:prstGeom>
        </p:spPr>
      </p:pic>
      <p:pic>
        <p:nvPicPr>
          <p:cNvPr id="4" name="그림 3" descr="수많은무리들줄지어(예수이름높이세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4509" y="332656"/>
            <a:ext cx="3481491" cy="5229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당신은영광의왕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2504728" cy="3115881"/>
          </a:xfrm>
          <a:prstGeom prst="rect">
            <a:avLst/>
          </a:prstGeom>
        </p:spPr>
      </p:pic>
      <p:pic>
        <p:nvPicPr>
          <p:cNvPr id="3" name="그림 2" descr="하나님께서당신을통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6736" y="0"/>
            <a:ext cx="2594883" cy="1584176"/>
          </a:xfrm>
          <a:prstGeom prst="rect">
            <a:avLst/>
          </a:prstGeom>
        </p:spPr>
      </p:pic>
      <p:pic>
        <p:nvPicPr>
          <p:cNvPr id="4" name="그림 3" descr="보라 너희는 두려워말고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69024" y="0"/>
            <a:ext cx="2313510" cy="2304256"/>
          </a:xfrm>
          <a:prstGeom prst="rect">
            <a:avLst/>
          </a:prstGeom>
        </p:spPr>
      </p:pic>
      <p:pic>
        <p:nvPicPr>
          <p:cNvPr id="5" name="그림 4" descr="주의사랑으로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76736" y="1484784"/>
            <a:ext cx="2520280" cy="1224136"/>
          </a:xfrm>
          <a:prstGeom prst="rect">
            <a:avLst/>
          </a:prstGeom>
        </p:spPr>
      </p:pic>
      <p:pic>
        <p:nvPicPr>
          <p:cNvPr id="6" name="그림 5" descr="내구주예수를더욱사랑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45288" y="0"/>
            <a:ext cx="2360712" cy="2350754"/>
          </a:xfrm>
          <a:prstGeom prst="rect">
            <a:avLst/>
          </a:prstGeom>
        </p:spPr>
      </p:pic>
      <p:pic>
        <p:nvPicPr>
          <p:cNvPr id="7" name="그림 6" descr="아침에주의인자하심을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48744" y="2753544"/>
            <a:ext cx="2490999" cy="4104456"/>
          </a:xfrm>
          <a:prstGeom prst="rect">
            <a:avLst/>
          </a:prstGeom>
        </p:spPr>
      </p:pic>
      <p:pic>
        <p:nvPicPr>
          <p:cNvPr id="8" name="그림 7" descr="부어주소서주님의성령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169024" y="2348880"/>
            <a:ext cx="2293550" cy="4509120"/>
          </a:xfrm>
          <a:prstGeom prst="rect">
            <a:avLst/>
          </a:prstGeom>
        </p:spPr>
      </p:pic>
      <p:pic>
        <p:nvPicPr>
          <p:cNvPr id="9" name="그림 8" descr="세상이당신을모른다하여도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3429000"/>
            <a:ext cx="2520279" cy="3253734"/>
          </a:xfrm>
          <a:prstGeom prst="rect">
            <a:avLst/>
          </a:prstGeom>
        </p:spPr>
      </p:pic>
      <p:pic>
        <p:nvPicPr>
          <p:cNvPr id="10" name="그림 9" descr="모든영광을하나님께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45288" y="2492896"/>
            <a:ext cx="2360712" cy="34077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나같은 죄인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936776" cy="3223799"/>
          </a:xfrm>
          <a:prstGeom prst="rect">
            <a:avLst/>
          </a:prstGeom>
        </p:spPr>
      </p:pic>
      <p:pic>
        <p:nvPicPr>
          <p:cNvPr id="9" name="그림 8" descr="내손을주께높이듭니다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92760" y="0"/>
            <a:ext cx="2520280" cy="2787774"/>
          </a:xfrm>
          <a:prstGeom prst="rect">
            <a:avLst/>
          </a:prstGeom>
        </p:spPr>
      </p:pic>
      <p:pic>
        <p:nvPicPr>
          <p:cNvPr id="10" name="그림 9" descr="모든상황속에서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85048" y="0"/>
            <a:ext cx="2340700" cy="2787774"/>
          </a:xfrm>
          <a:prstGeom prst="rect">
            <a:avLst/>
          </a:prstGeom>
        </p:spPr>
      </p:pic>
      <p:pic>
        <p:nvPicPr>
          <p:cNvPr id="11" name="그림 10" descr="우리는주의움직이는교회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261226"/>
            <a:ext cx="2864768" cy="3596774"/>
          </a:xfrm>
          <a:prstGeom prst="rect">
            <a:avLst/>
          </a:prstGeom>
        </p:spPr>
      </p:pic>
      <p:pic>
        <p:nvPicPr>
          <p:cNvPr id="6146" name="Picture 2" descr="F:\찬양악보자료\악보\주나의모습보네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776" y="3126570"/>
            <a:ext cx="2326852" cy="2565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F:\찬양악보자료\악보\나기다리며견뎌(그사랑으로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5748" y="0"/>
            <a:ext cx="2135433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F:\찬양악보자료\악보\이것이 영원한 삶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489" y="3126570"/>
            <a:ext cx="2372194" cy="2894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F:\찬양악보자료\악보\주보혈날정결케하고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154" y="3358921"/>
            <a:ext cx="2242846" cy="277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9697" y="169038"/>
            <a:ext cx="1862743" cy="263267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493" y="15663"/>
            <a:ext cx="2151897" cy="319731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5390" y="260648"/>
            <a:ext cx="3401172" cy="2277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25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우리죄위해죽으신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144688" cy="2959527"/>
          </a:xfrm>
          <a:prstGeom prst="rect">
            <a:avLst/>
          </a:prstGeom>
        </p:spPr>
      </p:pic>
      <p:pic>
        <p:nvPicPr>
          <p:cNvPr id="3" name="그림 2" descr="우리보좌앞에 모였네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6696" y="0"/>
            <a:ext cx="2376263" cy="3140426"/>
          </a:xfrm>
          <a:prstGeom prst="rect">
            <a:avLst/>
          </a:prstGeom>
        </p:spPr>
      </p:pic>
      <p:pic>
        <p:nvPicPr>
          <p:cNvPr id="5" name="그림 4" descr="주하나님독생자예수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64968" y="0"/>
            <a:ext cx="2448272" cy="2636912"/>
          </a:xfrm>
          <a:prstGeom prst="rect">
            <a:avLst/>
          </a:prstGeom>
        </p:spPr>
      </p:pic>
      <p:pic>
        <p:nvPicPr>
          <p:cNvPr id="7" name="그림 6" descr="전능하신나의주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57257" y="0"/>
            <a:ext cx="2648744" cy="3140968"/>
          </a:xfrm>
          <a:prstGeom prst="rect">
            <a:avLst/>
          </a:prstGeom>
        </p:spPr>
      </p:pic>
      <p:pic>
        <p:nvPicPr>
          <p:cNvPr id="8" name="그림 7" descr="주님이주신땅으로(이산지를내게주소서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140968"/>
            <a:ext cx="2360712" cy="3456384"/>
          </a:xfrm>
          <a:prstGeom prst="rect">
            <a:avLst/>
          </a:prstGeom>
        </p:spPr>
      </p:pic>
      <p:pic>
        <p:nvPicPr>
          <p:cNvPr id="9" name="그림 8" descr="내모든것나의생명까지(주임재안에서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60712" y="3212976"/>
            <a:ext cx="2485653" cy="3356992"/>
          </a:xfrm>
          <a:prstGeom prst="rect">
            <a:avLst/>
          </a:prstGeom>
        </p:spPr>
      </p:pic>
      <p:pic>
        <p:nvPicPr>
          <p:cNvPr id="10" name="그림 9" descr="주여호와는광대하시도다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08984" y="3140968"/>
            <a:ext cx="2520280" cy="3717032"/>
          </a:xfrm>
          <a:prstGeom prst="rect">
            <a:avLst/>
          </a:prstGeom>
        </p:spPr>
      </p:pic>
      <p:pic>
        <p:nvPicPr>
          <p:cNvPr id="11" name="그림 10" descr="하늘위에주님밖에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329264" y="3284984"/>
            <a:ext cx="2576736" cy="34940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나의안에거하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504728" cy="2671711"/>
          </a:xfrm>
          <a:prstGeom prst="rect">
            <a:avLst/>
          </a:prstGeom>
        </p:spPr>
      </p:pic>
      <p:pic>
        <p:nvPicPr>
          <p:cNvPr id="3" name="그림 2" descr="주님 큰 영광 받으소서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4728" y="0"/>
            <a:ext cx="2448271" cy="2564903"/>
          </a:xfrm>
          <a:prstGeom prst="rect">
            <a:avLst/>
          </a:prstGeom>
        </p:spPr>
      </p:pic>
      <p:pic>
        <p:nvPicPr>
          <p:cNvPr id="5" name="그림 4" descr="주께가까이날이끄소서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7728" y="0"/>
            <a:ext cx="2448272" cy="2583546"/>
          </a:xfrm>
          <a:prstGeom prst="rect">
            <a:avLst/>
          </a:prstGeom>
        </p:spPr>
      </p:pic>
      <p:pic>
        <p:nvPicPr>
          <p:cNvPr id="4" name="그림 3" descr="날살리신(내주님의보혈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80992" y="0"/>
            <a:ext cx="2558032" cy="2636912"/>
          </a:xfrm>
          <a:prstGeom prst="rect">
            <a:avLst/>
          </a:prstGeom>
        </p:spPr>
      </p:pic>
      <p:pic>
        <p:nvPicPr>
          <p:cNvPr id="6" name="그림 5" descr="나의힘이되신여호와여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636912"/>
            <a:ext cx="2630476" cy="4221088"/>
          </a:xfrm>
          <a:prstGeom prst="rect">
            <a:avLst/>
          </a:prstGeom>
        </p:spPr>
      </p:pic>
      <p:pic>
        <p:nvPicPr>
          <p:cNvPr id="8" name="그림 7" descr="날구원하신주감사i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04728" y="3212976"/>
            <a:ext cx="2448272" cy="2934920"/>
          </a:xfrm>
          <a:prstGeom prst="rect">
            <a:avLst/>
          </a:prstGeom>
        </p:spPr>
      </p:pic>
      <p:pic>
        <p:nvPicPr>
          <p:cNvPr id="9" name="그림 8" descr="내마음에주를향한사랑이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80992" y="2924944"/>
            <a:ext cx="2448272" cy="3527876"/>
          </a:xfrm>
          <a:prstGeom prst="rect">
            <a:avLst/>
          </a:prstGeom>
        </p:spPr>
      </p:pic>
      <p:pic>
        <p:nvPicPr>
          <p:cNvPr id="10" name="그림 9" descr="선포하라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79643" y="3068960"/>
            <a:ext cx="2426357" cy="22322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시작됐네(은혜로다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08984" y="2852936"/>
            <a:ext cx="2483937" cy="3501008"/>
          </a:xfrm>
          <a:prstGeom prst="rect">
            <a:avLst/>
          </a:prstGeom>
        </p:spPr>
      </p:pic>
      <p:pic>
        <p:nvPicPr>
          <p:cNvPr id="2" name="그림 1" descr="예수우리왕이여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512131" cy="3140968"/>
          </a:xfrm>
          <a:prstGeom prst="rect">
            <a:avLst/>
          </a:prstGeom>
        </p:spPr>
      </p:pic>
      <p:pic>
        <p:nvPicPr>
          <p:cNvPr id="3" name="그림 2" descr="나는찬양하리라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04728" y="0"/>
            <a:ext cx="2376264" cy="2276872"/>
          </a:xfrm>
          <a:prstGeom prst="rect">
            <a:avLst/>
          </a:prstGeom>
        </p:spPr>
      </p:pic>
      <p:pic>
        <p:nvPicPr>
          <p:cNvPr id="6" name="그림 5" descr="갈보리산위에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64710" y="0"/>
            <a:ext cx="2741290" cy="2883837"/>
          </a:xfrm>
          <a:prstGeom prst="rect">
            <a:avLst/>
          </a:prstGeom>
        </p:spPr>
      </p:pic>
      <p:pic>
        <p:nvPicPr>
          <p:cNvPr id="5" name="그림 4" descr="나의믿음주께있네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08984" y="0"/>
            <a:ext cx="2464222" cy="2636912"/>
          </a:xfrm>
          <a:prstGeom prst="rect">
            <a:avLst/>
          </a:prstGeom>
        </p:spPr>
      </p:pic>
      <p:pic>
        <p:nvPicPr>
          <p:cNvPr id="7" name="그림 6" descr="주께가오니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2996952"/>
            <a:ext cx="2428194" cy="3861048"/>
          </a:xfrm>
          <a:prstGeom prst="rect">
            <a:avLst/>
          </a:prstGeom>
        </p:spPr>
      </p:pic>
      <p:pic>
        <p:nvPicPr>
          <p:cNvPr id="8" name="그림 7" descr="주가보이신생명의길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32720" y="2780928"/>
            <a:ext cx="2448272" cy="3528392"/>
          </a:xfrm>
          <a:prstGeom prst="rect">
            <a:avLst/>
          </a:prstGeom>
        </p:spPr>
      </p:pic>
      <p:pic>
        <p:nvPicPr>
          <p:cNvPr id="11" name="그림 10" descr="이땅의황무함을보소서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57256" y="2996952"/>
            <a:ext cx="2648744" cy="3861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주앞에나와(온전케되리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01272" y="3129414"/>
            <a:ext cx="2504728" cy="3728586"/>
          </a:xfrm>
          <a:prstGeom prst="rect">
            <a:avLst/>
          </a:prstGeom>
        </p:spPr>
      </p:pic>
      <p:pic>
        <p:nvPicPr>
          <p:cNvPr id="2" name="그림 1" descr="하나님의사랑을사모하는자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337130" cy="3291458"/>
          </a:xfrm>
          <a:prstGeom prst="rect">
            <a:avLst/>
          </a:prstGeom>
        </p:spPr>
      </p:pic>
      <p:pic>
        <p:nvPicPr>
          <p:cNvPr id="3" name="그림 2" descr="주님곁으로날이끄소서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60712" y="0"/>
            <a:ext cx="2520280" cy="2960324"/>
          </a:xfrm>
          <a:prstGeom prst="rect">
            <a:avLst/>
          </a:prstGeom>
        </p:spPr>
      </p:pic>
      <p:pic>
        <p:nvPicPr>
          <p:cNvPr id="4" name="그림 3" descr="사망의그늘에앉아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80992" y="1"/>
            <a:ext cx="2346417" cy="3284984"/>
          </a:xfrm>
          <a:prstGeom prst="rect">
            <a:avLst/>
          </a:prstGeom>
        </p:spPr>
      </p:pic>
      <p:pic>
        <p:nvPicPr>
          <p:cNvPr id="5" name="그림 4" descr="주님보좌앞에나아가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57256" y="0"/>
            <a:ext cx="2448272" cy="3284984"/>
          </a:xfrm>
          <a:prstGeom prst="rect">
            <a:avLst/>
          </a:prstGeom>
        </p:spPr>
      </p:pic>
      <p:pic>
        <p:nvPicPr>
          <p:cNvPr id="6" name="그림 5" descr="나는믿네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" y="3168369"/>
            <a:ext cx="2648744" cy="3689631"/>
          </a:xfrm>
          <a:prstGeom prst="rect">
            <a:avLst/>
          </a:prstGeom>
        </p:spPr>
      </p:pic>
      <p:pic>
        <p:nvPicPr>
          <p:cNvPr id="7" name="그림 6" descr="하늘의문을여소서(임재)~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04728" y="3315861"/>
            <a:ext cx="2520280" cy="3542139"/>
          </a:xfrm>
          <a:prstGeom prst="rect">
            <a:avLst/>
          </a:prstGeom>
        </p:spPr>
      </p:pic>
      <p:pic>
        <p:nvPicPr>
          <p:cNvPr id="8" name="그림 7" descr="아름답고놀라운주예수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953000" y="3573016"/>
            <a:ext cx="2520279" cy="29587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464" y="60313"/>
            <a:ext cx="2397903" cy="2936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321" y="76757"/>
            <a:ext cx="2630806" cy="292019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91" y="34407"/>
            <a:ext cx="1884519" cy="296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77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주의나라가임할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518771" cy="375067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621" y="0"/>
            <a:ext cx="2855539" cy="27384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6696" y="1988840"/>
            <a:ext cx="734481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500" dirty="0" smtClean="0"/>
              <a:t>축 복 송</a:t>
            </a:r>
            <a:endParaRPr lang="ko-KR" altLang="en-US" sz="11500" dirty="0"/>
          </a:p>
        </p:txBody>
      </p:sp>
    </p:spTree>
    <p:extLst>
      <p:ext uri="{BB962C8B-B14F-4D97-AF65-F5344CB8AC3E}">
        <p14:creationId xmlns:p14="http://schemas.microsoft.com/office/powerpoint/2010/main" val="13417449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1" r="2388"/>
          <a:stretch/>
        </p:blipFill>
        <p:spPr>
          <a:xfrm>
            <a:off x="7185248" y="596822"/>
            <a:ext cx="2685593" cy="2339626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018" y="0"/>
            <a:ext cx="2245408" cy="357301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5353" y="373526"/>
            <a:ext cx="2554614" cy="283944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7" y="4077072"/>
            <a:ext cx="4137660" cy="27051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33" y="116632"/>
            <a:ext cx="2243958" cy="332238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888" y="4220256"/>
            <a:ext cx="2852704" cy="263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946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926</TotalTime>
  <Words>260</Words>
  <Application>Microsoft Office PowerPoint</Application>
  <PresentationFormat>A4 용지(210x297mm)</PresentationFormat>
  <Paragraphs>42</Paragraphs>
  <Slides>57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57</vt:i4>
      </vt:variant>
    </vt:vector>
  </HeadingPairs>
  <TitlesOfParts>
    <vt:vector size="60" baseType="lpstr">
      <vt:lpstr>맑은 고딕</vt:lpstr>
      <vt:lpstr>Arial</vt:lpstr>
      <vt:lpstr>Office 테마</vt:lpstr>
      <vt:lpstr>빠 른 찬 양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느 린 찬 양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윈도우7</dc:creator>
  <cp:lastModifiedBy>중신교 사무실01</cp:lastModifiedBy>
  <cp:revision>42</cp:revision>
  <cp:lastPrinted>2023-04-27T08:33:00Z</cp:lastPrinted>
  <dcterms:created xsi:type="dcterms:W3CDTF">2014-06-24T04:13:39Z</dcterms:created>
  <dcterms:modified xsi:type="dcterms:W3CDTF">2023-04-27T08:34:27Z</dcterms:modified>
</cp:coreProperties>
</file>