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F1F2"/>
    <a:srgbClr val="CDE2F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27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225EC0-BB0E-4E0D-BABA-FE66E2B0641D}" type="datetimeFigureOut">
              <a:rPr lang="ko-KR" altLang="en-US" smtClean="0"/>
              <a:pPr/>
              <a:t>2013-07-31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D4F6C8-6C49-4209-8E1B-2EBFD976A32E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23528" y="360040"/>
            <a:ext cx="8820472" cy="5949280"/>
          </a:xfrm>
          <a:solidFill>
            <a:srgbClr val="DCF1F2"/>
          </a:solidFill>
        </p:spPr>
        <p:txBody>
          <a:bodyPr anchor="t">
            <a:normAutofit/>
          </a:bodyPr>
          <a:lstStyle/>
          <a:p>
            <a:pPr marL="0" indent="0" algn="l">
              <a:lnSpc>
                <a:spcPts val="5600"/>
              </a:lnSpc>
            </a:pPr>
            <a:r>
              <a:rPr lang="ko-KR" altLang="en-US" sz="3500" b="1" dirty="0" smtClean="0">
                <a:solidFill>
                  <a:schemeClr val="tx2"/>
                </a:solidFill>
                <a:latin typeface="+mn-ea"/>
              </a:rPr>
              <a:t>네가 만일 네 입으로 예수를 주로 시인하며 또 하나님께서 그를 죽은 자 가운데서 살리신 것을 네 마음에 믿으면 구원을 얻으리니 </a:t>
            </a:r>
            <a:br>
              <a:rPr lang="ko-KR" altLang="en-US" sz="3500" b="1" dirty="0" smtClean="0">
                <a:solidFill>
                  <a:schemeClr val="tx2"/>
                </a:solidFill>
                <a:latin typeface="+mn-ea"/>
              </a:rPr>
            </a:br>
            <a:r>
              <a:rPr lang="ko-KR" altLang="en-US" sz="3500" b="1" dirty="0" smtClean="0">
                <a:solidFill>
                  <a:schemeClr val="tx2"/>
                </a:solidFill>
                <a:latin typeface="+mn-ea"/>
              </a:rPr>
              <a:t>사람이 마음으로 믿어 의에 이르고 </a:t>
            </a:r>
            <a:r>
              <a:rPr lang="en-US" altLang="ko-KR" sz="3500" b="1" smtClean="0">
                <a:solidFill>
                  <a:schemeClr val="tx2"/>
                </a:solidFill>
                <a:latin typeface="+mn-ea"/>
              </a:rPr>
              <a:t/>
            </a:r>
            <a:br>
              <a:rPr lang="en-US" altLang="ko-KR" sz="3500" b="1" smtClean="0">
                <a:solidFill>
                  <a:schemeClr val="tx2"/>
                </a:solidFill>
                <a:latin typeface="+mn-ea"/>
              </a:rPr>
            </a:br>
            <a:r>
              <a:rPr lang="ko-KR" altLang="en-US" sz="3500" b="1" smtClean="0">
                <a:solidFill>
                  <a:schemeClr val="tx2"/>
                </a:solidFill>
                <a:latin typeface="+mn-ea"/>
              </a:rPr>
              <a:t>입으로 </a:t>
            </a:r>
            <a:r>
              <a:rPr lang="ko-KR" altLang="en-US" sz="3500" b="1" dirty="0" smtClean="0">
                <a:solidFill>
                  <a:schemeClr val="tx2"/>
                </a:solidFill>
                <a:latin typeface="+mn-ea"/>
              </a:rPr>
              <a:t>시인하여 구원에 이르느니라</a:t>
            </a:r>
            <a:r>
              <a:rPr lang="en-US" altLang="ko-KR" sz="3500" b="1" dirty="0" smtClean="0">
                <a:solidFill>
                  <a:schemeClr val="tx2"/>
                </a:solidFill>
                <a:latin typeface="+mn-ea"/>
              </a:rPr>
              <a:t/>
            </a:r>
            <a:br>
              <a:rPr lang="en-US" altLang="ko-KR" sz="3500" b="1" dirty="0" smtClean="0">
                <a:solidFill>
                  <a:schemeClr val="tx2"/>
                </a:solidFill>
                <a:latin typeface="+mn-ea"/>
              </a:rPr>
            </a:br>
            <a:r>
              <a:rPr lang="en-US" altLang="ko-KR" sz="3500" b="1" dirty="0" smtClean="0">
                <a:solidFill>
                  <a:schemeClr val="tx2"/>
                </a:solidFill>
                <a:latin typeface="+mn-ea"/>
              </a:rPr>
              <a:t>- </a:t>
            </a:r>
            <a:r>
              <a:rPr lang="ko-KR" altLang="en-US" sz="3500" b="1" dirty="0" smtClean="0">
                <a:solidFill>
                  <a:schemeClr val="tx2"/>
                </a:solidFill>
                <a:latin typeface="+mn-ea"/>
              </a:rPr>
              <a:t>로마서</a:t>
            </a:r>
            <a:r>
              <a:rPr lang="en-US" altLang="ko-KR" sz="3500" b="1" dirty="0" smtClean="0">
                <a:solidFill>
                  <a:schemeClr val="tx2"/>
                </a:solidFill>
                <a:latin typeface="+mn-ea"/>
              </a:rPr>
              <a:t>10:9-10</a:t>
            </a:r>
            <a:r>
              <a:rPr lang="en-US" altLang="ko-KR" sz="3200" b="1" dirty="0" smtClean="0">
                <a:solidFill>
                  <a:schemeClr val="tx2"/>
                </a:solidFill>
                <a:latin typeface="+mn-ea"/>
              </a:rPr>
              <a:t/>
            </a:r>
            <a:br>
              <a:rPr lang="en-US" altLang="ko-KR" sz="3200" b="1" dirty="0" smtClean="0">
                <a:solidFill>
                  <a:schemeClr val="tx2"/>
                </a:solidFill>
                <a:latin typeface="+mn-ea"/>
              </a:rPr>
            </a:br>
            <a:endParaRPr lang="ko-KR" altLang="en-US" sz="3400" b="1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0"/>
            <a:ext cx="8686800" cy="1268760"/>
          </a:xfrm>
          <a:solidFill>
            <a:schemeClr val="bg1"/>
          </a:solidFill>
        </p:spPr>
        <p:txBody>
          <a:bodyPr anchor="t">
            <a:normAutofit/>
          </a:bodyPr>
          <a:lstStyle/>
          <a:p>
            <a:pPr algn="r"/>
            <a:r>
              <a:rPr lang="ko-KR" altLang="en-US" sz="3600" b="1" dirty="0" smtClean="0">
                <a:solidFill>
                  <a:schemeClr val="tx2"/>
                </a:solidFill>
              </a:rPr>
              <a:t>복음 선포</a:t>
            </a:r>
            <a:endParaRPr lang="ko-KR" altLang="en-US" sz="3600" b="1" dirty="0">
              <a:solidFill>
                <a:schemeClr val="tx2"/>
              </a:solidFill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0" y="980728"/>
            <a:ext cx="8892480" cy="5616624"/>
          </a:xfrm>
          <a:solidFill>
            <a:srgbClr val="CDE2F3"/>
          </a:solidFill>
          <a:ln w="38100">
            <a:solidFill>
              <a:schemeClr val="tx2"/>
            </a:solidFill>
          </a:ln>
        </p:spPr>
        <p:txBody>
          <a:bodyPr>
            <a:noAutofit/>
          </a:bodyPr>
          <a:lstStyle/>
          <a:p>
            <a:pPr>
              <a:lnSpc>
                <a:spcPts val="4000"/>
              </a:lnSpc>
              <a:spcBef>
                <a:spcPts val="0"/>
              </a:spcBef>
            </a:pPr>
            <a:r>
              <a:rPr lang="ko-KR" altLang="ko-KR" sz="2800" b="1" dirty="0" smtClean="0">
                <a:solidFill>
                  <a:schemeClr val="tx2"/>
                </a:solidFill>
                <a:latin typeface="+mn-ea"/>
              </a:rPr>
              <a:t>하나님이 </a:t>
            </a:r>
            <a:r>
              <a:rPr lang="ko-KR" altLang="ko-KR" sz="2800" b="1" dirty="0">
                <a:solidFill>
                  <a:schemeClr val="tx2"/>
                </a:solidFill>
                <a:latin typeface="+mn-ea"/>
              </a:rPr>
              <a:t>이 세상을 창조하셨습니다</a:t>
            </a:r>
            <a:r>
              <a:rPr lang="en-US" altLang="ko-KR" sz="2800" b="1" dirty="0">
                <a:solidFill>
                  <a:schemeClr val="tx2"/>
                </a:solidFill>
                <a:latin typeface="+mn-ea"/>
              </a:rPr>
              <a:t>. </a:t>
            </a:r>
            <a:endParaRPr lang="ko-KR" altLang="ko-KR" sz="2800" b="1" dirty="0">
              <a:solidFill>
                <a:schemeClr val="tx2"/>
              </a:solidFill>
              <a:latin typeface="+mn-ea"/>
            </a:endParaRPr>
          </a:p>
          <a:p>
            <a:pPr>
              <a:lnSpc>
                <a:spcPts val="4000"/>
              </a:lnSpc>
            </a:pPr>
            <a:r>
              <a:rPr lang="ko-KR" altLang="ko-KR" sz="2800" b="1" dirty="0">
                <a:solidFill>
                  <a:schemeClr val="tx2"/>
                </a:solidFill>
                <a:latin typeface="+mn-ea"/>
              </a:rPr>
              <a:t>하나님은 나를 사랑하십니다</a:t>
            </a:r>
            <a:r>
              <a:rPr lang="en-US" altLang="ko-KR" sz="28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2800" b="1" dirty="0">
              <a:solidFill>
                <a:schemeClr val="tx2"/>
              </a:solidFill>
              <a:latin typeface="+mn-ea"/>
            </a:endParaRPr>
          </a:p>
          <a:p>
            <a:pPr>
              <a:lnSpc>
                <a:spcPts val="4000"/>
              </a:lnSpc>
            </a:pPr>
            <a:r>
              <a:rPr lang="ko-KR" altLang="ko-KR" sz="2800" b="1" dirty="0">
                <a:solidFill>
                  <a:schemeClr val="tx2"/>
                </a:solidFill>
                <a:latin typeface="+mn-ea"/>
              </a:rPr>
              <a:t>그래서 나를 위해 예수님을 보내 주셨습니다</a:t>
            </a:r>
            <a:r>
              <a:rPr lang="en-US" altLang="ko-KR" sz="2800" b="1" dirty="0">
                <a:solidFill>
                  <a:schemeClr val="tx2"/>
                </a:solidFill>
                <a:latin typeface="+mn-ea"/>
              </a:rPr>
              <a:t>. </a:t>
            </a:r>
            <a:endParaRPr lang="ko-KR" altLang="ko-KR" sz="2800" b="1" dirty="0">
              <a:solidFill>
                <a:schemeClr val="tx2"/>
              </a:solidFill>
              <a:latin typeface="+mn-ea"/>
            </a:endParaRPr>
          </a:p>
          <a:p>
            <a:pPr>
              <a:lnSpc>
                <a:spcPts val="4000"/>
              </a:lnSpc>
            </a:pPr>
            <a:r>
              <a:rPr lang="ko-KR" altLang="ko-KR" sz="2800" b="1" dirty="0">
                <a:solidFill>
                  <a:schemeClr val="tx2"/>
                </a:solidFill>
                <a:latin typeface="+mn-ea"/>
              </a:rPr>
              <a:t>예수님은 내 죄를 위해 십자가에서 죽으시고 부활하셨습니다</a:t>
            </a:r>
            <a:r>
              <a:rPr lang="en-US" altLang="ko-KR" sz="28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2800" b="1" dirty="0">
              <a:solidFill>
                <a:schemeClr val="tx2"/>
              </a:solidFill>
              <a:latin typeface="+mn-ea"/>
            </a:endParaRPr>
          </a:p>
          <a:p>
            <a:pPr>
              <a:lnSpc>
                <a:spcPts val="4000"/>
              </a:lnSpc>
            </a:pPr>
            <a:r>
              <a:rPr lang="ko-KR" altLang="ko-KR" sz="2800" b="1" dirty="0">
                <a:solidFill>
                  <a:schemeClr val="tx2"/>
                </a:solidFill>
                <a:latin typeface="+mn-ea"/>
              </a:rPr>
              <a:t>그 주님이 성령으로 지금 나와 함께 계십니다</a:t>
            </a:r>
            <a:r>
              <a:rPr lang="en-US" altLang="ko-KR" sz="2800" b="1" dirty="0">
                <a:solidFill>
                  <a:schemeClr val="tx2"/>
                </a:solidFill>
                <a:latin typeface="+mn-ea"/>
              </a:rPr>
              <a:t>. </a:t>
            </a:r>
            <a:endParaRPr lang="ko-KR" altLang="ko-KR" sz="2800" b="1" dirty="0">
              <a:solidFill>
                <a:schemeClr val="tx2"/>
              </a:solidFill>
              <a:latin typeface="+mn-ea"/>
            </a:endParaRPr>
          </a:p>
          <a:p>
            <a:pPr>
              <a:lnSpc>
                <a:spcPts val="4000"/>
              </a:lnSpc>
            </a:pPr>
            <a:r>
              <a:rPr lang="ko-KR" altLang="ko-KR" sz="2800" b="1" dirty="0">
                <a:solidFill>
                  <a:schemeClr val="tx2"/>
                </a:solidFill>
                <a:latin typeface="+mn-ea"/>
              </a:rPr>
              <a:t>세상 끝날까지 나와 함께 하신다고 약속하셨습니다</a:t>
            </a:r>
            <a:r>
              <a:rPr lang="en-US" altLang="ko-KR" sz="2800" b="1" dirty="0">
                <a:solidFill>
                  <a:schemeClr val="tx2"/>
                </a:solidFill>
                <a:latin typeface="+mn-ea"/>
              </a:rPr>
              <a:t>. </a:t>
            </a:r>
            <a:endParaRPr lang="ko-KR" altLang="ko-KR" sz="2800" b="1" dirty="0">
              <a:solidFill>
                <a:schemeClr val="tx2"/>
              </a:solidFill>
              <a:latin typeface="+mn-ea"/>
            </a:endParaRPr>
          </a:p>
          <a:p>
            <a:pPr>
              <a:lnSpc>
                <a:spcPts val="4000"/>
              </a:lnSpc>
            </a:pPr>
            <a:r>
              <a:rPr lang="ko-KR" altLang="ko-KR" sz="2800" b="1" dirty="0">
                <a:solidFill>
                  <a:schemeClr val="tx2"/>
                </a:solidFill>
                <a:latin typeface="+mn-ea"/>
              </a:rPr>
              <a:t>주님은 다시 오셔서 나를 부활에 이르게 하십니다</a:t>
            </a:r>
            <a:r>
              <a:rPr lang="en-US" altLang="ko-KR" sz="2800" b="1" dirty="0">
                <a:solidFill>
                  <a:schemeClr val="tx2"/>
                </a:solidFill>
                <a:latin typeface="+mn-ea"/>
              </a:rPr>
              <a:t>.</a:t>
            </a:r>
            <a:endParaRPr lang="en-US" altLang="ko-KR" sz="3000" b="1" dirty="0" smtClean="0">
              <a:solidFill>
                <a:schemeClr val="tx2"/>
              </a:solidFill>
              <a:latin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0"/>
            <a:ext cx="8686800" cy="1268760"/>
          </a:xfrm>
          <a:solidFill>
            <a:schemeClr val="bg1"/>
          </a:solidFill>
        </p:spPr>
        <p:txBody>
          <a:bodyPr anchor="t">
            <a:normAutofit/>
          </a:bodyPr>
          <a:lstStyle/>
          <a:p>
            <a:pPr algn="r"/>
            <a:r>
              <a:rPr lang="ko-KR" altLang="en-US" sz="3600" b="1" dirty="0" smtClean="0">
                <a:solidFill>
                  <a:schemeClr val="tx2"/>
                </a:solidFill>
              </a:rPr>
              <a:t>다섯 가지 고백</a:t>
            </a:r>
            <a:endParaRPr lang="ko-KR" altLang="en-US" sz="3600" b="1" dirty="0">
              <a:solidFill>
                <a:schemeClr val="tx2"/>
              </a:solidFill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0" y="980728"/>
            <a:ext cx="8820472" cy="5616624"/>
          </a:xfrm>
          <a:solidFill>
            <a:srgbClr val="CDE2F3"/>
          </a:solidFill>
          <a:ln w="38100">
            <a:solidFill>
              <a:schemeClr val="tx2"/>
            </a:solidFill>
          </a:ln>
        </p:spPr>
        <p:txBody>
          <a:bodyPr>
            <a:noAutofit/>
          </a:bodyPr>
          <a:lstStyle/>
          <a:p>
            <a:pPr>
              <a:buNone/>
            </a:pPr>
            <a:endParaRPr lang="en-US" altLang="ko-KR" sz="2000" b="1" dirty="0" smtClean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 smtClean="0">
                <a:solidFill>
                  <a:schemeClr val="tx2"/>
                </a:solidFill>
                <a:latin typeface="+mn-ea"/>
              </a:rPr>
              <a:t>예수님은 </a:t>
            </a:r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지금 내 안에 계십니다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3600" b="1" dirty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예수님은 나를 완전히 용서하셨습니다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3600" b="1" dirty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예수님은 나를 완전히 사랑하십니다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3600" b="1" dirty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예수님은 나를 기뻐하십니다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3600" b="1" dirty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나는 예수님의 </a:t>
            </a:r>
            <a:r>
              <a:rPr lang="ko-KR" altLang="ko-KR" sz="3600" b="1" dirty="0" err="1">
                <a:solidFill>
                  <a:schemeClr val="tx2"/>
                </a:solidFill>
                <a:latin typeface="+mn-ea"/>
              </a:rPr>
              <a:t>헵시바입니다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r>
              <a:rPr lang="en-US" altLang="ko-KR" sz="3000" b="1" dirty="0" smtClean="0">
                <a:solidFill>
                  <a:schemeClr val="tx2"/>
                </a:solidFill>
                <a:latin typeface="+mn-ea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0"/>
            <a:ext cx="8686800" cy="1268760"/>
          </a:xfrm>
          <a:solidFill>
            <a:schemeClr val="bg1"/>
          </a:solidFill>
        </p:spPr>
        <p:txBody>
          <a:bodyPr anchor="t">
            <a:normAutofit/>
          </a:bodyPr>
          <a:lstStyle/>
          <a:p>
            <a:pPr algn="r"/>
            <a:r>
              <a:rPr lang="ko-KR" altLang="en-US" sz="3400" b="1" dirty="0" smtClean="0">
                <a:solidFill>
                  <a:schemeClr val="tx2"/>
                </a:solidFill>
              </a:rPr>
              <a:t>사역자의 선포</a:t>
            </a:r>
            <a:endParaRPr lang="ko-KR" altLang="en-US" sz="3400" b="1" dirty="0">
              <a:solidFill>
                <a:schemeClr val="tx2"/>
              </a:solidFill>
            </a:endParaRP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0" y="980728"/>
            <a:ext cx="8820472" cy="5616624"/>
          </a:xfrm>
          <a:solidFill>
            <a:srgbClr val="CDE2F3"/>
          </a:solidFill>
          <a:ln w="38100">
            <a:solidFill>
              <a:schemeClr val="tx2"/>
            </a:solidFill>
          </a:ln>
        </p:spPr>
        <p:txBody>
          <a:bodyPr>
            <a:noAutofit/>
          </a:bodyPr>
          <a:lstStyle/>
          <a:p>
            <a:pPr>
              <a:buNone/>
            </a:pPr>
            <a:endParaRPr lang="en-US" altLang="ko-KR" sz="2000" b="1" dirty="0" smtClean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 smtClean="0">
                <a:solidFill>
                  <a:schemeClr val="tx2"/>
                </a:solidFill>
                <a:latin typeface="+mn-ea"/>
              </a:rPr>
              <a:t>이 </a:t>
            </a:r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모임의 주인은 하나님이십니다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3600" b="1" dirty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나는 없고 그리스도만 계십니다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3600" b="1" dirty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하나님은 나를 통해 역사하십니다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3600" b="1" dirty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하나님은 지금 은혜를 주고 계십니다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endParaRPr lang="ko-KR" altLang="ko-KR" sz="3600" b="1" dirty="0">
              <a:solidFill>
                <a:schemeClr val="tx2"/>
              </a:solidFill>
              <a:latin typeface="+mn-ea"/>
            </a:endParaRPr>
          </a:p>
          <a:p>
            <a:r>
              <a:rPr lang="ko-KR" altLang="ko-KR" sz="3600" b="1" dirty="0">
                <a:solidFill>
                  <a:schemeClr val="tx2"/>
                </a:solidFill>
                <a:latin typeface="+mn-ea"/>
              </a:rPr>
              <a:t>하나님의 사랑을 지금 이루십니다</a:t>
            </a:r>
            <a:r>
              <a:rPr lang="en-US" altLang="ko-KR" sz="3600" b="1" dirty="0">
                <a:solidFill>
                  <a:schemeClr val="tx2"/>
                </a:solidFill>
                <a:latin typeface="+mn-ea"/>
              </a:rPr>
              <a:t>.</a:t>
            </a:r>
            <a:endParaRPr lang="en-US" altLang="ko-KR" sz="3400" b="1" dirty="0" smtClean="0">
              <a:solidFill>
                <a:schemeClr val="tx2"/>
              </a:solidFill>
              <a:latin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124</Words>
  <Application>Microsoft Office PowerPoint</Application>
  <PresentationFormat>화면 슬라이드 쇼(4:3)</PresentationFormat>
  <Paragraphs>23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Office 테마</vt:lpstr>
      <vt:lpstr>네가 만일 네 입으로 예수를 주로 시인하며 또 하나님께서 그를 죽은 자 가운데서 살리신 것을 네 마음에 믿으면 구원을 얻으리니  사람이 마음으로 믿어 의에 이르고  입으로 시인하여 구원에 이르느니라 - 로마서10:9-10 </vt:lpstr>
      <vt:lpstr>복음 선포</vt:lpstr>
      <vt:lpstr>다섯 가지 고백</vt:lpstr>
      <vt:lpstr>사역자의 선포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&lt; Gospel proclamations &gt;      - The Lord as the Holy Spirit is with me now. - The Lord has promised to be with me to the very end of the age.  - The Lord will come again and make me to be resurrected.</dc:title>
  <dc:creator>Kwon</dc:creator>
  <cp:lastModifiedBy>m pl</cp:lastModifiedBy>
  <cp:revision>12</cp:revision>
  <dcterms:created xsi:type="dcterms:W3CDTF">2013-02-02T11:14:07Z</dcterms:created>
  <dcterms:modified xsi:type="dcterms:W3CDTF">2013-07-31T05:24:26Z</dcterms:modified>
</cp:coreProperties>
</file>

<file path=docProps/thumbnail.jpeg>
</file>